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98" r:id="rId2"/>
    <p:sldId id="299" r:id="rId3"/>
    <p:sldId id="256" r:id="rId4"/>
    <p:sldId id="257" r:id="rId5"/>
    <p:sldId id="258" r:id="rId6"/>
    <p:sldId id="272" r:id="rId7"/>
    <p:sldId id="273" r:id="rId8"/>
    <p:sldId id="292" r:id="rId9"/>
    <p:sldId id="266" r:id="rId10"/>
    <p:sldId id="259" r:id="rId11"/>
    <p:sldId id="260" r:id="rId12"/>
    <p:sldId id="261" r:id="rId13"/>
    <p:sldId id="278" r:id="rId14"/>
    <p:sldId id="262" r:id="rId15"/>
    <p:sldId id="279" r:id="rId16"/>
    <p:sldId id="294" r:id="rId17"/>
    <p:sldId id="265" r:id="rId18"/>
    <p:sldId id="267" r:id="rId19"/>
    <p:sldId id="280" r:id="rId20"/>
    <p:sldId id="268" r:id="rId21"/>
    <p:sldId id="283" r:id="rId22"/>
    <p:sldId id="285" r:id="rId23"/>
    <p:sldId id="284" r:id="rId24"/>
    <p:sldId id="286" r:id="rId25"/>
    <p:sldId id="270" r:id="rId26"/>
    <p:sldId id="287" r:id="rId27"/>
    <p:sldId id="295" r:id="rId28"/>
    <p:sldId id="288" r:id="rId29"/>
    <p:sldId id="296" r:id="rId30"/>
    <p:sldId id="282" r:id="rId31"/>
    <p:sldId id="271" r:id="rId32"/>
    <p:sldId id="277" r:id="rId33"/>
    <p:sldId id="297" r:id="rId34"/>
    <p:sldId id="274" r:id="rId35"/>
    <p:sldId id="275" r:id="rId36"/>
    <p:sldId id="281" r:id="rId37"/>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60C4BA2-6DA7-4988-AF4C-13F0BC5FEF60}" v="464" dt="2025-01-08T18:54:01.403"/>
  </p1510:revLst>
</p1510:revInfo>
</file>

<file path=ppt/tableStyles.xml><?xml version="1.0" encoding="utf-8"?>
<a:tblStyleLst xmlns:a="http://schemas.openxmlformats.org/drawingml/2006/main" def="{5C22544A-7EE6-4342-B048-85BDC9FD1C3A}">
  <a:tblStyle styleId="{5C22544A-7EE6-4342-B048-85BDC9FD1C3A}" styleName="Middels stil 2 - uthevingsfarg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21" autoAdjust="0"/>
    <p:restoredTop sz="94660"/>
  </p:normalViewPr>
  <p:slideViewPr>
    <p:cSldViewPr snapToGrid="0">
      <p:cViewPr varScale="1">
        <p:scale>
          <a:sx n="107" d="100"/>
          <a:sy n="107" d="100"/>
        </p:scale>
        <p:origin x="750"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nne-Marij Nikkels" userId="109a1fe9-689e-43b8-9cf6-4eb8332be246" providerId="ADAL" clId="{660C4BA2-6DA7-4988-AF4C-13F0BC5FEF60}"/>
    <pc:docChg chg="undo custSel addSld delSld modSld sldOrd">
      <pc:chgData name="Hanne-Marij Nikkels" userId="109a1fe9-689e-43b8-9cf6-4eb8332be246" providerId="ADAL" clId="{660C4BA2-6DA7-4988-AF4C-13F0BC5FEF60}" dt="2025-01-08T19:00:21.817" v="15374"/>
      <pc:docMkLst>
        <pc:docMk/>
      </pc:docMkLst>
      <pc:sldChg chg="addSp delSp modSp mod setBg addAnim modNotesTx">
        <pc:chgData name="Hanne-Marij Nikkels" userId="109a1fe9-689e-43b8-9cf6-4eb8332be246" providerId="ADAL" clId="{660C4BA2-6DA7-4988-AF4C-13F0BC5FEF60}" dt="2025-01-08T17:30:33.517" v="13189" actId="20577"/>
        <pc:sldMkLst>
          <pc:docMk/>
          <pc:sldMk cId="3520981707" sldId="256"/>
        </pc:sldMkLst>
        <pc:spChg chg="mod">
          <ac:chgData name="Hanne-Marij Nikkels" userId="109a1fe9-689e-43b8-9cf6-4eb8332be246" providerId="ADAL" clId="{660C4BA2-6DA7-4988-AF4C-13F0BC5FEF60}" dt="2025-01-05T21:17:42.033" v="12718" actId="26606"/>
          <ac:spMkLst>
            <pc:docMk/>
            <pc:sldMk cId="3520981707" sldId="256"/>
            <ac:spMk id="2" creationId="{9E69B7A2-DB7E-2C81-6D1D-618B46DECB7E}"/>
          </ac:spMkLst>
        </pc:spChg>
        <pc:spChg chg="mod">
          <ac:chgData name="Hanne-Marij Nikkels" userId="109a1fe9-689e-43b8-9cf6-4eb8332be246" providerId="ADAL" clId="{660C4BA2-6DA7-4988-AF4C-13F0BC5FEF60}" dt="2025-01-05T21:17:42.033" v="12718" actId="26606"/>
          <ac:spMkLst>
            <pc:docMk/>
            <pc:sldMk cId="3520981707" sldId="256"/>
            <ac:spMk id="3" creationId="{F6B41B6A-F82D-C1C0-2DCF-DB8B58A5B3C2}"/>
          </ac:spMkLst>
        </pc:spChg>
        <pc:spChg chg="add del">
          <ac:chgData name="Hanne-Marij Nikkels" userId="109a1fe9-689e-43b8-9cf6-4eb8332be246" providerId="ADAL" clId="{660C4BA2-6DA7-4988-AF4C-13F0BC5FEF60}" dt="2025-01-05T12:47:04.751" v="4220" actId="26606"/>
          <ac:spMkLst>
            <pc:docMk/>
            <pc:sldMk cId="3520981707" sldId="256"/>
            <ac:spMk id="8" creationId="{943CAA20-3569-4189-9E48-239A229A86CA}"/>
          </ac:spMkLst>
        </pc:spChg>
        <pc:spChg chg="add del">
          <ac:chgData name="Hanne-Marij Nikkels" userId="109a1fe9-689e-43b8-9cf6-4eb8332be246" providerId="ADAL" clId="{660C4BA2-6DA7-4988-AF4C-13F0BC5FEF60}" dt="2025-01-05T12:47:04.751" v="4220" actId="26606"/>
          <ac:spMkLst>
            <pc:docMk/>
            <pc:sldMk cId="3520981707" sldId="256"/>
            <ac:spMk id="10" creationId="{DA542B6D-E775-4832-91DC-2D20F857813A}"/>
          </ac:spMkLst>
        </pc:spChg>
        <pc:spChg chg="add del">
          <ac:chgData name="Hanne-Marij Nikkels" userId="109a1fe9-689e-43b8-9cf6-4eb8332be246" providerId="ADAL" clId="{660C4BA2-6DA7-4988-AF4C-13F0BC5FEF60}" dt="2025-01-05T12:47:27.631" v="4224" actId="26606"/>
          <ac:spMkLst>
            <pc:docMk/>
            <pc:sldMk cId="3520981707" sldId="256"/>
            <ac:spMk id="15" creationId="{93245F62-CCC4-49E4-B95B-EA6C1E790510}"/>
          </ac:spMkLst>
        </pc:spChg>
        <pc:spChg chg="add del">
          <ac:chgData name="Hanne-Marij Nikkels" userId="109a1fe9-689e-43b8-9cf6-4eb8332be246" providerId="ADAL" clId="{660C4BA2-6DA7-4988-AF4C-13F0BC5FEF60}" dt="2025-01-05T12:47:27.631" v="4224" actId="26606"/>
          <ac:spMkLst>
            <pc:docMk/>
            <pc:sldMk cId="3520981707" sldId="256"/>
            <ac:spMk id="17" creationId="{E6C0DD6B-6AA3-448F-9B99-8386295BC1B4}"/>
          </ac:spMkLst>
        </pc:spChg>
        <pc:spChg chg="add del">
          <ac:chgData name="Hanne-Marij Nikkels" userId="109a1fe9-689e-43b8-9cf6-4eb8332be246" providerId="ADAL" clId="{660C4BA2-6DA7-4988-AF4C-13F0BC5FEF60}" dt="2025-01-05T21:17:16.249" v="12715" actId="26606"/>
          <ac:spMkLst>
            <pc:docMk/>
            <pc:sldMk cId="3520981707" sldId="256"/>
            <ac:spMk id="22" creationId="{76906711-0AFB-47DD-A4B6-4E94B38B8C91}"/>
          </ac:spMkLst>
        </pc:spChg>
        <pc:spChg chg="add del">
          <ac:chgData name="Hanne-Marij Nikkels" userId="109a1fe9-689e-43b8-9cf6-4eb8332be246" providerId="ADAL" clId="{660C4BA2-6DA7-4988-AF4C-13F0BC5FEF60}" dt="2025-01-05T21:17:16.249" v="12715" actId="26606"/>
          <ac:spMkLst>
            <pc:docMk/>
            <pc:sldMk cId="3520981707" sldId="256"/>
            <ac:spMk id="24" creationId="{AA91F649-894C-41F6-A21D-3D1AC558E934}"/>
          </ac:spMkLst>
        </pc:spChg>
        <pc:spChg chg="add del">
          <ac:chgData name="Hanne-Marij Nikkels" userId="109a1fe9-689e-43b8-9cf6-4eb8332be246" providerId="ADAL" clId="{660C4BA2-6DA7-4988-AF4C-13F0BC5FEF60}" dt="2025-01-05T21:17:16.249" v="12715" actId="26606"/>
          <ac:spMkLst>
            <pc:docMk/>
            <pc:sldMk cId="3520981707" sldId="256"/>
            <ac:spMk id="26" creationId="{56037404-66BD-46B5-9323-1B531319671A}"/>
          </ac:spMkLst>
        </pc:spChg>
        <pc:spChg chg="add del">
          <ac:chgData name="Hanne-Marij Nikkels" userId="109a1fe9-689e-43b8-9cf6-4eb8332be246" providerId="ADAL" clId="{660C4BA2-6DA7-4988-AF4C-13F0BC5FEF60}" dt="2025-01-05T21:17:07.551" v="12712" actId="26606"/>
          <ac:spMkLst>
            <pc:docMk/>
            <pc:sldMk cId="3520981707" sldId="256"/>
            <ac:spMk id="31" creationId="{27BDFED6-6E33-4606-AFE2-886ADB1C018E}"/>
          </ac:spMkLst>
        </pc:spChg>
        <pc:spChg chg="add del">
          <ac:chgData name="Hanne-Marij Nikkels" userId="109a1fe9-689e-43b8-9cf6-4eb8332be246" providerId="ADAL" clId="{660C4BA2-6DA7-4988-AF4C-13F0BC5FEF60}" dt="2025-01-05T21:17:07.551" v="12712" actId="26606"/>
          <ac:spMkLst>
            <pc:docMk/>
            <pc:sldMk cId="3520981707" sldId="256"/>
            <ac:spMk id="33" creationId="{890DEF05-784E-4B61-89E4-04C4ECF4E5A0}"/>
          </ac:spMkLst>
        </pc:spChg>
        <pc:spChg chg="add del">
          <ac:chgData name="Hanne-Marij Nikkels" userId="109a1fe9-689e-43b8-9cf6-4eb8332be246" providerId="ADAL" clId="{660C4BA2-6DA7-4988-AF4C-13F0BC5FEF60}" dt="2025-01-05T21:17:16.239" v="12714" actId="26606"/>
          <ac:spMkLst>
            <pc:docMk/>
            <pc:sldMk cId="3520981707" sldId="256"/>
            <ac:spMk id="37" creationId="{AF2F604E-43BE-4DC3-B983-E071523364F8}"/>
          </ac:spMkLst>
        </pc:spChg>
        <pc:spChg chg="add del">
          <ac:chgData name="Hanne-Marij Nikkels" userId="109a1fe9-689e-43b8-9cf6-4eb8332be246" providerId="ADAL" clId="{660C4BA2-6DA7-4988-AF4C-13F0BC5FEF60}" dt="2025-01-05T21:17:16.239" v="12714" actId="26606"/>
          <ac:spMkLst>
            <pc:docMk/>
            <pc:sldMk cId="3520981707" sldId="256"/>
            <ac:spMk id="38" creationId="{FB33DC6A-1F1C-4A06-834E-CFF88F1C0BB9}"/>
          </ac:spMkLst>
        </pc:spChg>
        <pc:spChg chg="add del">
          <ac:chgData name="Hanne-Marij Nikkels" userId="109a1fe9-689e-43b8-9cf6-4eb8332be246" providerId="ADAL" clId="{660C4BA2-6DA7-4988-AF4C-13F0BC5FEF60}" dt="2025-01-05T21:17:16.239" v="12714" actId="26606"/>
          <ac:spMkLst>
            <pc:docMk/>
            <pc:sldMk cId="3520981707" sldId="256"/>
            <ac:spMk id="39" creationId="{08C9B587-E65E-4B52-B37C-ABEBB6E87928}"/>
          </ac:spMkLst>
        </pc:spChg>
        <pc:spChg chg="add del">
          <ac:chgData name="Hanne-Marij Nikkels" userId="109a1fe9-689e-43b8-9cf6-4eb8332be246" providerId="ADAL" clId="{660C4BA2-6DA7-4988-AF4C-13F0BC5FEF60}" dt="2025-01-05T21:17:16.239" v="12714" actId="26606"/>
          <ac:spMkLst>
            <pc:docMk/>
            <pc:sldMk cId="3520981707" sldId="256"/>
            <ac:spMk id="40" creationId="{0FE1D5CF-87B8-4A8A-AD3C-01D06A60769B}"/>
          </ac:spMkLst>
        </pc:spChg>
        <pc:spChg chg="add del">
          <ac:chgData name="Hanne-Marij Nikkels" userId="109a1fe9-689e-43b8-9cf6-4eb8332be246" providerId="ADAL" clId="{660C4BA2-6DA7-4988-AF4C-13F0BC5FEF60}" dt="2025-01-05T21:17:16.239" v="12714" actId="26606"/>
          <ac:spMkLst>
            <pc:docMk/>
            <pc:sldMk cId="3520981707" sldId="256"/>
            <ac:spMk id="41" creationId="{60926200-45C2-41E9-839F-31CD5FE4CD59}"/>
          </ac:spMkLst>
        </pc:spChg>
        <pc:spChg chg="add del">
          <ac:chgData name="Hanne-Marij Nikkels" userId="109a1fe9-689e-43b8-9cf6-4eb8332be246" providerId="ADAL" clId="{660C4BA2-6DA7-4988-AF4C-13F0BC5FEF60}" dt="2025-01-05T21:17:42.033" v="12718" actId="26606"/>
          <ac:spMkLst>
            <pc:docMk/>
            <pc:sldMk cId="3520981707" sldId="256"/>
            <ac:spMk id="43" creationId="{C4879EFC-8E62-4E00-973C-C45EE9EC676D}"/>
          </ac:spMkLst>
        </pc:spChg>
        <pc:spChg chg="add del">
          <ac:chgData name="Hanne-Marij Nikkels" userId="109a1fe9-689e-43b8-9cf6-4eb8332be246" providerId="ADAL" clId="{660C4BA2-6DA7-4988-AF4C-13F0BC5FEF60}" dt="2025-01-05T21:17:42.033" v="12718" actId="26606"/>
          <ac:spMkLst>
            <pc:docMk/>
            <pc:sldMk cId="3520981707" sldId="256"/>
            <ac:spMk id="44" creationId="{D6A9C53F-5F90-40A5-8C85-5412D39C8C68}"/>
          </ac:spMkLst>
        </pc:spChg>
        <pc:spChg chg="add">
          <ac:chgData name="Hanne-Marij Nikkels" userId="109a1fe9-689e-43b8-9cf6-4eb8332be246" providerId="ADAL" clId="{660C4BA2-6DA7-4988-AF4C-13F0BC5FEF60}" dt="2025-01-05T21:17:42.033" v="12718" actId="26606"/>
          <ac:spMkLst>
            <pc:docMk/>
            <pc:sldMk cId="3520981707" sldId="256"/>
            <ac:spMk id="49" creationId="{932495F0-C5CB-4823-AE70-EED61EBAB1BD}"/>
          </ac:spMkLst>
        </pc:spChg>
        <pc:spChg chg="add">
          <ac:chgData name="Hanne-Marij Nikkels" userId="109a1fe9-689e-43b8-9cf6-4eb8332be246" providerId="ADAL" clId="{660C4BA2-6DA7-4988-AF4C-13F0BC5FEF60}" dt="2025-01-05T21:17:42.033" v="12718" actId="26606"/>
          <ac:spMkLst>
            <pc:docMk/>
            <pc:sldMk cId="3520981707" sldId="256"/>
            <ac:spMk id="51" creationId="{CB8B9C25-D80D-48EC-B83A-231219A80C3F}"/>
          </ac:spMkLst>
        </pc:spChg>
        <pc:spChg chg="add">
          <ac:chgData name="Hanne-Marij Nikkels" userId="109a1fe9-689e-43b8-9cf6-4eb8332be246" providerId="ADAL" clId="{660C4BA2-6DA7-4988-AF4C-13F0BC5FEF60}" dt="2025-01-05T21:17:42.033" v="12718" actId="26606"/>
          <ac:spMkLst>
            <pc:docMk/>
            <pc:sldMk cId="3520981707" sldId="256"/>
            <ac:spMk id="53" creationId="{601CC70B-8875-45A1-8AFD-7D546E3C0C16}"/>
          </ac:spMkLst>
        </pc:spChg>
        <pc:picChg chg="add mod ord">
          <ac:chgData name="Hanne-Marij Nikkels" userId="109a1fe9-689e-43b8-9cf6-4eb8332be246" providerId="ADAL" clId="{660C4BA2-6DA7-4988-AF4C-13F0BC5FEF60}" dt="2025-01-05T21:17:42.033" v="12718" actId="26606"/>
          <ac:picMkLst>
            <pc:docMk/>
            <pc:sldMk cId="3520981707" sldId="256"/>
            <ac:picMk id="4" creationId="{BC4D3C0F-E7E4-0E15-A35F-B24CFDE8D3B5}"/>
          </ac:picMkLst>
        </pc:picChg>
        <pc:picChg chg="add mod ord">
          <ac:chgData name="Hanne-Marij Nikkels" userId="109a1fe9-689e-43b8-9cf6-4eb8332be246" providerId="ADAL" clId="{660C4BA2-6DA7-4988-AF4C-13F0BC5FEF60}" dt="2025-01-05T21:17:42.033" v="12718" actId="26606"/>
          <ac:picMkLst>
            <pc:docMk/>
            <pc:sldMk cId="3520981707" sldId="256"/>
            <ac:picMk id="5" creationId="{33C97C8E-6256-AA73-24D0-42D313E6FFE8}"/>
          </ac:picMkLst>
        </pc:picChg>
        <pc:cxnChg chg="add del">
          <ac:chgData name="Hanne-Marij Nikkels" userId="109a1fe9-689e-43b8-9cf6-4eb8332be246" providerId="ADAL" clId="{660C4BA2-6DA7-4988-AF4C-13F0BC5FEF60}" dt="2025-01-05T21:17:07.551" v="12712" actId="26606"/>
          <ac:cxnSpMkLst>
            <pc:docMk/>
            <pc:sldMk cId="3520981707" sldId="256"/>
            <ac:cxnSpMk id="35" creationId="{C41BAEC7-F7B0-4224-8B18-8F74B7D87F0B}"/>
          </ac:cxnSpMkLst>
        </pc:cxnChg>
      </pc:sldChg>
      <pc:sldChg chg="addSp delSp modSp mod setBg modNotesTx">
        <pc:chgData name="Hanne-Marij Nikkels" userId="109a1fe9-689e-43b8-9cf6-4eb8332be246" providerId="ADAL" clId="{660C4BA2-6DA7-4988-AF4C-13F0BC5FEF60}" dt="2025-01-08T18:57:54.400" v="15352" actId="20577"/>
        <pc:sldMkLst>
          <pc:docMk/>
          <pc:sldMk cId="608111077" sldId="257"/>
        </pc:sldMkLst>
        <pc:spChg chg="mod">
          <ac:chgData name="Hanne-Marij Nikkels" userId="109a1fe9-689e-43b8-9cf6-4eb8332be246" providerId="ADAL" clId="{660C4BA2-6DA7-4988-AF4C-13F0BC5FEF60}" dt="2025-01-05T12:49:29.431" v="4251" actId="26606"/>
          <ac:spMkLst>
            <pc:docMk/>
            <pc:sldMk cId="608111077" sldId="257"/>
            <ac:spMk id="2" creationId="{C781D14B-106C-0FDD-E253-29AFBC7EF606}"/>
          </ac:spMkLst>
        </pc:spChg>
        <pc:spChg chg="del mod">
          <ac:chgData name="Hanne-Marij Nikkels" userId="109a1fe9-689e-43b8-9cf6-4eb8332be246" providerId="ADAL" clId="{660C4BA2-6DA7-4988-AF4C-13F0BC5FEF60}" dt="2025-01-05T12:47:12.410" v="4223" actId="26606"/>
          <ac:spMkLst>
            <pc:docMk/>
            <pc:sldMk cId="608111077" sldId="257"/>
            <ac:spMk id="3" creationId="{4B1ECD88-469E-8C16-C668-2410B5F5C737}"/>
          </ac:spMkLst>
        </pc:spChg>
        <pc:spChg chg="add del">
          <ac:chgData name="Hanne-Marij Nikkels" userId="109a1fe9-689e-43b8-9cf6-4eb8332be246" providerId="ADAL" clId="{660C4BA2-6DA7-4988-AF4C-13F0BC5FEF60}" dt="2025-01-05T12:47:12.357" v="4222" actId="26606"/>
          <ac:spMkLst>
            <pc:docMk/>
            <pc:sldMk cId="608111077" sldId="257"/>
            <ac:spMk id="8" creationId="{100EDD19-6802-4EC3-95CE-CFFAB042CFD6}"/>
          </ac:spMkLst>
        </pc:spChg>
        <pc:spChg chg="add del">
          <ac:chgData name="Hanne-Marij Nikkels" userId="109a1fe9-689e-43b8-9cf6-4eb8332be246" providerId="ADAL" clId="{660C4BA2-6DA7-4988-AF4C-13F0BC5FEF60}" dt="2025-01-05T12:47:58.723" v="4225" actId="26606"/>
          <ac:spMkLst>
            <pc:docMk/>
            <pc:sldMk cId="608111077" sldId="257"/>
            <ac:spMk id="9" creationId="{BACC6370-2D7E-4714-9D71-7542949D7D5D}"/>
          </ac:spMkLst>
        </pc:spChg>
        <pc:spChg chg="add del">
          <ac:chgData name="Hanne-Marij Nikkels" userId="109a1fe9-689e-43b8-9cf6-4eb8332be246" providerId="ADAL" clId="{660C4BA2-6DA7-4988-AF4C-13F0BC5FEF60}" dt="2025-01-05T12:47:12.357" v="4222" actId="26606"/>
          <ac:spMkLst>
            <pc:docMk/>
            <pc:sldMk cId="608111077" sldId="257"/>
            <ac:spMk id="10" creationId="{DB17E863-922E-4C26-BD64-E8FD41D28661}"/>
          </ac:spMkLst>
        </pc:spChg>
        <pc:spChg chg="add del">
          <ac:chgData name="Hanne-Marij Nikkels" userId="109a1fe9-689e-43b8-9cf6-4eb8332be246" providerId="ADAL" clId="{660C4BA2-6DA7-4988-AF4C-13F0BC5FEF60}" dt="2025-01-05T12:47:58.723" v="4225" actId="26606"/>
          <ac:spMkLst>
            <pc:docMk/>
            <pc:sldMk cId="608111077" sldId="257"/>
            <ac:spMk id="11" creationId="{F68B3F68-107C-434F-AA38-110D5EA91B85}"/>
          </ac:spMkLst>
        </pc:spChg>
        <pc:spChg chg="add del">
          <ac:chgData name="Hanne-Marij Nikkels" userId="109a1fe9-689e-43b8-9cf6-4eb8332be246" providerId="ADAL" clId="{660C4BA2-6DA7-4988-AF4C-13F0BC5FEF60}" dt="2025-01-05T12:47:58.723" v="4225" actId="26606"/>
          <ac:spMkLst>
            <pc:docMk/>
            <pc:sldMk cId="608111077" sldId="257"/>
            <ac:spMk id="13" creationId="{AAD0DBB9-1A4B-4391-81D4-CB19F9AB918A}"/>
          </ac:spMkLst>
        </pc:spChg>
        <pc:spChg chg="add del">
          <ac:chgData name="Hanne-Marij Nikkels" userId="109a1fe9-689e-43b8-9cf6-4eb8332be246" providerId="ADAL" clId="{660C4BA2-6DA7-4988-AF4C-13F0BC5FEF60}" dt="2025-01-05T12:47:58.723" v="4225" actId="26606"/>
          <ac:spMkLst>
            <pc:docMk/>
            <pc:sldMk cId="608111077" sldId="257"/>
            <ac:spMk id="15" creationId="{063BBA22-50EA-4C4D-BE05-F1CE4E63AA56}"/>
          </ac:spMkLst>
        </pc:spChg>
        <pc:spChg chg="add del">
          <ac:chgData name="Hanne-Marij Nikkels" userId="109a1fe9-689e-43b8-9cf6-4eb8332be246" providerId="ADAL" clId="{660C4BA2-6DA7-4988-AF4C-13F0BC5FEF60}" dt="2025-01-05T12:49:29.431" v="4251" actId="26606"/>
          <ac:spMkLst>
            <pc:docMk/>
            <pc:sldMk cId="608111077" sldId="257"/>
            <ac:spMk id="20" creationId="{BACC6370-2D7E-4714-9D71-7542949D7D5D}"/>
          </ac:spMkLst>
        </pc:spChg>
        <pc:spChg chg="add del">
          <ac:chgData name="Hanne-Marij Nikkels" userId="109a1fe9-689e-43b8-9cf6-4eb8332be246" providerId="ADAL" clId="{660C4BA2-6DA7-4988-AF4C-13F0BC5FEF60}" dt="2025-01-05T12:49:29.431" v="4251" actId="26606"/>
          <ac:spMkLst>
            <pc:docMk/>
            <pc:sldMk cId="608111077" sldId="257"/>
            <ac:spMk id="22" creationId="{F68B3F68-107C-434F-AA38-110D5EA91B85}"/>
          </ac:spMkLst>
        </pc:spChg>
        <pc:spChg chg="add del">
          <ac:chgData name="Hanne-Marij Nikkels" userId="109a1fe9-689e-43b8-9cf6-4eb8332be246" providerId="ADAL" clId="{660C4BA2-6DA7-4988-AF4C-13F0BC5FEF60}" dt="2025-01-05T12:49:29.431" v="4251" actId="26606"/>
          <ac:spMkLst>
            <pc:docMk/>
            <pc:sldMk cId="608111077" sldId="257"/>
            <ac:spMk id="24" creationId="{AAD0DBB9-1A4B-4391-81D4-CB19F9AB918A}"/>
          </ac:spMkLst>
        </pc:spChg>
        <pc:spChg chg="add del">
          <ac:chgData name="Hanne-Marij Nikkels" userId="109a1fe9-689e-43b8-9cf6-4eb8332be246" providerId="ADAL" clId="{660C4BA2-6DA7-4988-AF4C-13F0BC5FEF60}" dt="2025-01-05T12:49:29.431" v="4251" actId="26606"/>
          <ac:spMkLst>
            <pc:docMk/>
            <pc:sldMk cId="608111077" sldId="257"/>
            <ac:spMk id="26" creationId="{063BBA22-50EA-4C4D-BE05-F1CE4E63AA56}"/>
          </ac:spMkLst>
        </pc:spChg>
        <pc:spChg chg="add del">
          <ac:chgData name="Hanne-Marij Nikkels" userId="109a1fe9-689e-43b8-9cf6-4eb8332be246" providerId="ADAL" clId="{660C4BA2-6DA7-4988-AF4C-13F0BC5FEF60}" dt="2025-01-05T12:49:51.145" v="4253" actId="26606"/>
          <ac:spMkLst>
            <pc:docMk/>
            <pc:sldMk cId="608111077" sldId="257"/>
            <ac:spMk id="31" creationId="{2E442304-DDBD-4F7B-8017-36BCC863FB40}"/>
          </ac:spMkLst>
        </pc:spChg>
        <pc:spChg chg="add del">
          <ac:chgData name="Hanne-Marij Nikkels" userId="109a1fe9-689e-43b8-9cf6-4eb8332be246" providerId="ADAL" clId="{660C4BA2-6DA7-4988-AF4C-13F0BC5FEF60}" dt="2025-01-05T12:49:51.145" v="4253" actId="26606"/>
          <ac:spMkLst>
            <pc:docMk/>
            <pc:sldMk cId="608111077" sldId="257"/>
            <ac:spMk id="33" creationId="{5E107275-3853-46FD-A241-DE4355A42675}"/>
          </ac:spMkLst>
        </pc:spChg>
        <pc:spChg chg="add del">
          <ac:chgData name="Hanne-Marij Nikkels" userId="109a1fe9-689e-43b8-9cf6-4eb8332be246" providerId="ADAL" clId="{660C4BA2-6DA7-4988-AF4C-13F0BC5FEF60}" dt="2025-01-05T12:49:51.145" v="4253" actId="26606"/>
          <ac:spMkLst>
            <pc:docMk/>
            <pc:sldMk cId="608111077" sldId="257"/>
            <ac:spMk id="38" creationId="{2E442304-DDBD-4F7B-8017-36BCC863FB40}"/>
          </ac:spMkLst>
        </pc:spChg>
        <pc:spChg chg="add del">
          <ac:chgData name="Hanne-Marij Nikkels" userId="109a1fe9-689e-43b8-9cf6-4eb8332be246" providerId="ADAL" clId="{660C4BA2-6DA7-4988-AF4C-13F0BC5FEF60}" dt="2025-01-05T12:49:51.145" v="4253" actId="26606"/>
          <ac:spMkLst>
            <pc:docMk/>
            <pc:sldMk cId="608111077" sldId="257"/>
            <ac:spMk id="40" creationId="{5E107275-3853-46FD-A241-DE4355A42675}"/>
          </ac:spMkLst>
        </pc:spChg>
        <pc:graphicFrameChg chg="add mod modGraphic">
          <ac:chgData name="Hanne-Marij Nikkels" userId="109a1fe9-689e-43b8-9cf6-4eb8332be246" providerId="ADAL" clId="{660C4BA2-6DA7-4988-AF4C-13F0BC5FEF60}" dt="2025-01-05T19:55:22.910" v="4825" actId="20577"/>
          <ac:graphicFrameMkLst>
            <pc:docMk/>
            <pc:sldMk cId="608111077" sldId="257"/>
            <ac:graphicFrameMk id="5" creationId="{B4ACA36D-8CB9-A278-EF50-F5BE89B83089}"/>
          </ac:graphicFrameMkLst>
        </pc:graphicFrameChg>
        <pc:picChg chg="add del">
          <ac:chgData name="Hanne-Marij Nikkels" userId="109a1fe9-689e-43b8-9cf6-4eb8332be246" providerId="ADAL" clId="{660C4BA2-6DA7-4988-AF4C-13F0BC5FEF60}" dt="2025-01-05T12:46:57.409" v="4218" actId="21"/>
          <ac:picMkLst>
            <pc:docMk/>
            <pc:sldMk cId="608111077" sldId="257"/>
            <ac:picMk id="4" creationId="{143F4FBA-B922-6A55-CD46-92613AC63230}"/>
          </ac:picMkLst>
        </pc:picChg>
      </pc:sldChg>
      <pc:sldChg chg="addSp delSp modSp mod setBg modNotesTx">
        <pc:chgData name="Hanne-Marij Nikkels" userId="109a1fe9-689e-43b8-9cf6-4eb8332be246" providerId="ADAL" clId="{660C4BA2-6DA7-4988-AF4C-13F0BC5FEF60}" dt="2025-01-08T17:31:01.434" v="13191" actId="20577"/>
        <pc:sldMkLst>
          <pc:docMk/>
          <pc:sldMk cId="1214854361" sldId="258"/>
        </pc:sldMkLst>
        <pc:spChg chg="mod">
          <ac:chgData name="Hanne-Marij Nikkels" userId="109a1fe9-689e-43b8-9cf6-4eb8332be246" providerId="ADAL" clId="{660C4BA2-6DA7-4988-AF4C-13F0BC5FEF60}" dt="2025-01-05T19:55:52.923" v="4861" actId="26606"/>
          <ac:spMkLst>
            <pc:docMk/>
            <pc:sldMk cId="1214854361" sldId="258"/>
            <ac:spMk id="2" creationId="{672C91C2-1E67-B561-2925-1FAFD6433635}"/>
          </ac:spMkLst>
        </pc:spChg>
        <pc:spChg chg="mod">
          <ac:chgData name="Hanne-Marij Nikkels" userId="109a1fe9-689e-43b8-9cf6-4eb8332be246" providerId="ADAL" clId="{660C4BA2-6DA7-4988-AF4C-13F0BC5FEF60}" dt="2025-01-05T19:55:52.923" v="4861" actId="26606"/>
          <ac:spMkLst>
            <pc:docMk/>
            <pc:sldMk cId="1214854361" sldId="258"/>
            <ac:spMk id="3" creationId="{A28FA4E0-BB71-C017-ABF6-39EEF97DD8A3}"/>
          </ac:spMkLst>
        </pc:spChg>
        <pc:spChg chg="add del">
          <ac:chgData name="Hanne-Marij Nikkels" userId="109a1fe9-689e-43b8-9cf6-4eb8332be246" providerId="ADAL" clId="{660C4BA2-6DA7-4988-AF4C-13F0BC5FEF60}" dt="2025-01-05T12:49:18.472" v="4250" actId="26606"/>
          <ac:spMkLst>
            <pc:docMk/>
            <pc:sldMk cId="1214854361" sldId="258"/>
            <ac:spMk id="9" creationId="{12609869-9E80-471B-A487-A53288E0E791}"/>
          </ac:spMkLst>
        </pc:spChg>
        <pc:spChg chg="add del">
          <ac:chgData name="Hanne-Marij Nikkels" userId="109a1fe9-689e-43b8-9cf6-4eb8332be246" providerId="ADAL" clId="{660C4BA2-6DA7-4988-AF4C-13F0BC5FEF60}" dt="2025-01-05T12:49:18.472" v="4250" actId="26606"/>
          <ac:spMkLst>
            <pc:docMk/>
            <pc:sldMk cId="1214854361" sldId="258"/>
            <ac:spMk id="11" creationId="{7004738A-9D34-43E8-97D2-CA0EED4F8BE0}"/>
          </ac:spMkLst>
        </pc:spChg>
        <pc:spChg chg="add del">
          <ac:chgData name="Hanne-Marij Nikkels" userId="109a1fe9-689e-43b8-9cf6-4eb8332be246" providerId="ADAL" clId="{660C4BA2-6DA7-4988-AF4C-13F0BC5FEF60}" dt="2025-01-05T12:49:18.472" v="4250" actId="26606"/>
          <ac:spMkLst>
            <pc:docMk/>
            <pc:sldMk cId="1214854361" sldId="258"/>
            <ac:spMk id="13" creationId="{B8B8D07F-F13E-443E-BA68-2D26672D76B9}"/>
          </ac:spMkLst>
        </pc:spChg>
        <pc:spChg chg="add del">
          <ac:chgData name="Hanne-Marij Nikkels" userId="109a1fe9-689e-43b8-9cf6-4eb8332be246" providerId="ADAL" clId="{660C4BA2-6DA7-4988-AF4C-13F0BC5FEF60}" dt="2025-01-05T12:49:18.472" v="4250" actId="26606"/>
          <ac:spMkLst>
            <pc:docMk/>
            <pc:sldMk cId="1214854361" sldId="258"/>
            <ac:spMk id="15" creationId="{2813A4FA-24A5-41ED-A534-3807D1B2F344}"/>
          </ac:spMkLst>
        </pc:spChg>
        <pc:spChg chg="add del">
          <ac:chgData name="Hanne-Marij Nikkels" userId="109a1fe9-689e-43b8-9cf6-4eb8332be246" providerId="ADAL" clId="{660C4BA2-6DA7-4988-AF4C-13F0BC5FEF60}" dt="2025-01-05T12:49:18.472" v="4250" actId="26606"/>
          <ac:spMkLst>
            <pc:docMk/>
            <pc:sldMk cId="1214854361" sldId="258"/>
            <ac:spMk id="17" creationId="{C3944F27-CA70-4E84-A51A-E6BF89558979}"/>
          </ac:spMkLst>
        </pc:spChg>
        <pc:spChg chg="add del">
          <ac:chgData name="Hanne-Marij Nikkels" userId="109a1fe9-689e-43b8-9cf6-4eb8332be246" providerId="ADAL" clId="{660C4BA2-6DA7-4988-AF4C-13F0BC5FEF60}" dt="2025-01-05T19:55:52.923" v="4861" actId="26606"/>
          <ac:spMkLst>
            <pc:docMk/>
            <pc:sldMk cId="1214854361" sldId="258"/>
            <ac:spMk id="22" creationId="{F13C74B1-5B17-4795-BED0-7140497B445A}"/>
          </ac:spMkLst>
        </pc:spChg>
        <pc:spChg chg="add del">
          <ac:chgData name="Hanne-Marij Nikkels" userId="109a1fe9-689e-43b8-9cf6-4eb8332be246" providerId="ADAL" clId="{660C4BA2-6DA7-4988-AF4C-13F0BC5FEF60}" dt="2025-01-05T19:55:52.923" v="4861" actId="26606"/>
          <ac:spMkLst>
            <pc:docMk/>
            <pc:sldMk cId="1214854361" sldId="258"/>
            <ac:spMk id="24" creationId="{D4974D33-8DC5-464E-8C6D-BE58F0669C17}"/>
          </ac:spMkLst>
        </pc:spChg>
        <pc:spChg chg="add del">
          <ac:chgData name="Hanne-Marij Nikkels" userId="109a1fe9-689e-43b8-9cf6-4eb8332be246" providerId="ADAL" clId="{660C4BA2-6DA7-4988-AF4C-13F0BC5FEF60}" dt="2025-01-05T19:55:48.432" v="4856" actId="26606"/>
          <ac:spMkLst>
            <pc:docMk/>
            <pc:sldMk cId="1214854361" sldId="258"/>
            <ac:spMk id="29" creationId="{2B97F24A-32CE-4C1C-A50D-3016B394DCFB}"/>
          </ac:spMkLst>
        </pc:spChg>
        <pc:spChg chg="add del">
          <ac:chgData name="Hanne-Marij Nikkels" userId="109a1fe9-689e-43b8-9cf6-4eb8332be246" providerId="ADAL" clId="{660C4BA2-6DA7-4988-AF4C-13F0BC5FEF60}" dt="2025-01-05T19:55:48.432" v="4856" actId="26606"/>
          <ac:spMkLst>
            <pc:docMk/>
            <pc:sldMk cId="1214854361" sldId="258"/>
            <ac:spMk id="31" creationId="{6357EC4F-235E-4222-A36F-C7878ACE37F2}"/>
          </ac:spMkLst>
        </pc:spChg>
        <pc:spChg chg="add del">
          <ac:chgData name="Hanne-Marij Nikkels" userId="109a1fe9-689e-43b8-9cf6-4eb8332be246" providerId="ADAL" clId="{660C4BA2-6DA7-4988-AF4C-13F0BC5FEF60}" dt="2025-01-05T19:55:50.969" v="4858" actId="26606"/>
          <ac:spMkLst>
            <pc:docMk/>
            <pc:sldMk cId="1214854361" sldId="258"/>
            <ac:spMk id="33" creationId="{2B97F24A-32CE-4C1C-A50D-3016B394DCFB}"/>
          </ac:spMkLst>
        </pc:spChg>
        <pc:spChg chg="add del">
          <ac:chgData name="Hanne-Marij Nikkels" userId="109a1fe9-689e-43b8-9cf6-4eb8332be246" providerId="ADAL" clId="{660C4BA2-6DA7-4988-AF4C-13F0BC5FEF60}" dt="2025-01-05T19:55:50.969" v="4858" actId="26606"/>
          <ac:spMkLst>
            <pc:docMk/>
            <pc:sldMk cId="1214854361" sldId="258"/>
            <ac:spMk id="34" creationId="{CD8B4F24-440B-49E9-B85D-733523DC064B}"/>
          </ac:spMkLst>
        </pc:spChg>
        <pc:spChg chg="add del">
          <ac:chgData name="Hanne-Marij Nikkels" userId="109a1fe9-689e-43b8-9cf6-4eb8332be246" providerId="ADAL" clId="{660C4BA2-6DA7-4988-AF4C-13F0BC5FEF60}" dt="2025-01-05T19:55:52.909" v="4860" actId="26606"/>
          <ac:spMkLst>
            <pc:docMk/>
            <pc:sldMk cId="1214854361" sldId="258"/>
            <ac:spMk id="36" creationId="{2B97F24A-32CE-4C1C-A50D-3016B394DCFB}"/>
          </ac:spMkLst>
        </pc:spChg>
        <pc:spChg chg="add del">
          <ac:chgData name="Hanne-Marij Nikkels" userId="109a1fe9-689e-43b8-9cf6-4eb8332be246" providerId="ADAL" clId="{660C4BA2-6DA7-4988-AF4C-13F0BC5FEF60}" dt="2025-01-05T19:55:52.909" v="4860" actId="26606"/>
          <ac:spMkLst>
            <pc:docMk/>
            <pc:sldMk cId="1214854361" sldId="258"/>
            <ac:spMk id="37" creationId="{6357EC4F-235E-4222-A36F-C7878ACE37F2}"/>
          </ac:spMkLst>
        </pc:spChg>
        <pc:spChg chg="add">
          <ac:chgData name="Hanne-Marij Nikkels" userId="109a1fe9-689e-43b8-9cf6-4eb8332be246" providerId="ADAL" clId="{660C4BA2-6DA7-4988-AF4C-13F0BC5FEF60}" dt="2025-01-05T19:55:52.923" v="4861" actId="26606"/>
          <ac:spMkLst>
            <pc:docMk/>
            <pc:sldMk cId="1214854361" sldId="258"/>
            <ac:spMk id="39" creationId="{2B97F24A-32CE-4C1C-A50D-3016B394DCFB}"/>
          </ac:spMkLst>
        </pc:spChg>
        <pc:spChg chg="add">
          <ac:chgData name="Hanne-Marij Nikkels" userId="109a1fe9-689e-43b8-9cf6-4eb8332be246" providerId="ADAL" clId="{660C4BA2-6DA7-4988-AF4C-13F0BC5FEF60}" dt="2025-01-05T19:55:52.923" v="4861" actId="26606"/>
          <ac:spMkLst>
            <pc:docMk/>
            <pc:sldMk cId="1214854361" sldId="258"/>
            <ac:spMk id="40" creationId="{CD8B4F24-440B-49E9-B85D-733523DC064B}"/>
          </ac:spMkLst>
        </pc:spChg>
        <pc:picChg chg="mod">
          <ac:chgData name="Hanne-Marij Nikkels" userId="109a1fe9-689e-43b8-9cf6-4eb8332be246" providerId="ADAL" clId="{660C4BA2-6DA7-4988-AF4C-13F0BC5FEF60}" dt="2025-01-05T19:55:52.923" v="4861" actId="26606"/>
          <ac:picMkLst>
            <pc:docMk/>
            <pc:sldMk cId="1214854361" sldId="258"/>
            <ac:picMk id="4" creationId="{23D13F3C-1CDD-CEBE-A460-BFD6EBFDBBCD}"/>
          </ac:picMkLst>
        </pc:picChg>
      </pc:sldChg>
      <pc:sldChg chg="addSp delSp modSp mod ord setBg modNotesTx">
        <pc:chgData name="Hanne-Marij Nikkels" userId="109a1fe9-689e-43b8-9cf6-4eb8332be246" providerId="ADAL" clId="{660C4BA2-6DA7-4988-AF4C-13F0BC5FEF60}" dt="2025-01-08T18:21:52.572" v="14381" actId="14100"/>
        <pc:sldMkLst>
          <pc:docMk/>
          <pc:sldMk cId="3855099698" sldId="259"/>
        </pc:sldMkLst>
        <pc:spChg chg="mod">
          <ac:chgData name="Hanne-Marij Nikkels" userId="109a1fe9-689e-43b8-9cf6-4eb8332be246" providerId="ADAL" clId="{660C4BA2-6DA7-4988-AF4C-13F0BC5FEF60}" dt="2025-01-08T18:21:32.430" v="14376" actId="26606"/>
          <ac:spMkLst>
            <pc:docMk/>
            <pc:sldMk cId="3855099698" sldId="259"/>
            <ac:spMk id="2" creationId="{06E0A60E-80C7-EC70-898D-B29C7480E61C}"/>
          </ac:spMkLst>
        </pc:spChg>
        <pc:spChg chg="mod">
          <ac:chgData name="Hanne-Marij Nikkels" userId="109a1fe9-689e-43b8-9cf6-4eb8332be246" providerId="ADAL" clId="{660C4BA2-6DA7-4988-AF4C-13F0BC5FEF60}" dt="2025-01-08T18:21:32.430" v="14376" actId="26606"/>
          <ac:spMkLst>
            <pc:docMk/>
            <pc:sldMk cId="3855099698" sldId="259"/>
            <ac:spMk id="3" creationId="{22A33E29-3313-B76A-03C3-4D86AF628245}"/>
          </ac:spMkLst>
        </pc:spChg>
        <pc:spChg chg="add del">
          <ac:chgData name="Hanne-Marij Nikkels" userId="109a1fe9-689e-43b8-9cf6-4eb8332be246" providerId="ADAL" clId="{660C4BA2-6DA7-4988-AF4C-13F0BC5FEF60}" dt="2025-01-05T19:57:21.168" v="4873" actId="26606"/>
          <ac:spMkLst>
            <pc:docMk/>
            <pc:sldMk cId="3855099698" sldId="259"/>
            <ac:spMk id="3079" creationId="{743AA782-23D1-4521-8CAD-47662984AA08}"/>
          </ac:spMkLst>
        </pc:spChg>
        <pc:spChg chg="add del">
          <ac:chgData name="Hanne-Marij Nikkels" userId="109a1fe9-689e-43b8-9cf6-4eb8332be246" providerId="ADAL" clId="{660C4BA2-6DA7-4988-AF4C-13F0BC5FEF60}" dt="2025-01-05T19:57:21.168" v="4873" actId="26606"/>
          <ac:spMkLst>
            <pc:docMk/>
            <pc:sldMk cId="3855099698" sldId="259"/>
            <ac:spMk id="3081" creationId="{71877DBC-BB60-40F0-AC93-2ACDBAAE60CE}"/>
          </ac:spMkLst>
        </pc:spChg>
        <pc:spChg chg="add del">
          <ac:chgData name="Hanne-Marij Nikkels" userId="109a1fe9-689e-43b8-9cf6-4eb8332be246" providerId="ADAL" clId="{660C4BA2-6DA7-4988-AF4C-13F0BC5FEF60}" dt="2025-01-08T18:21:32.430" v="14376" actId="26606"/>
          <ac:spMkLst>
            <pc:docMk/>
            <pc:sldMk cId="3855099698" sldId="259"/>
            <ac:spMk id="3086" creationId="{743AA782-23D1-4521-8CAD-47662984AA08}"/>
          </ac:spMkLst>
        </pc:spChg>
        <pc:spChg chg="add del">
          <ac:chgData name="Hanne-Marij Nikkels" userId="109a1fe9-689e-43b8-9cf6-4eb8332be246" providerId="ADAL" clId="{660C4BA2-6DA7-4988-AF4C-13F0BC5FEF60}" dt="2025-01-08T18:21:32.430" v="14376" actId="26606"/>
          <ac:spMkLst>
            <pc:docMk/>
            <pc:sldMk cId="3855099698" sldId="259"/>
            <ac:spMk id="3088" creationId="{71877DBC-BB60-40F0-AC93-2ACDBAAE60CE}"/>
          </ac:spMkLst>
        </pc:spChg>
        <pc:spChg chg="add del">
          <ac:chgData name="Hanne-Marij Nikkels" userId="109a1fe9-689e-43b8-9cf6-4eb8332be246" providerId="ADAL" clId="{660C4BA2-6DA7-4988-AF4C-13F0BC5FEF60}" dt="2025-01-08T18:21:32.430" v="14376" actId="26606"/>
          <ac:spMkLst>
            <pc:docMk/>
            <pc:sldMk cId="3855099698" sldId="259"/>
            <ac:spMk id="3093" creationId="{D2B783EE-0239-4717-BBEA-8C9EAC61C824}"/>
          </ac:spMkLst>
        </pc:spChg>
        <pc:spChg chg="add del">
          <ac:chgData name="Hanne-Marij Nikkels" userId="109a1fe9-689e-43b8-9cf6-4eb8332be246" providerId="ADAL" clId="{660C4BA2-6DA7-4988-AF4C-13F0BC5FEF60}" dt="2025-01-08T18:21:32.430" v="14376" actId="26606"/>
          <ac:spMkLst>
            <pc:docMk/>
            <pc:sldMk cId="3855099698" sldId="259"/>
            <ac:spMk id="3095" creationId="{A7B99495-F43F-4D80-A44F-2CB4764EB90B}"/>
          </ac:spMkLst>
        </pc:spChg>
        <pc:spChg chg="add del">
          <ac:chgData name="Hanne-Marij Nikkels" userId="109a1fe9-689e-43b8-9cf6-4eb8332be246" providerId="ADAL" clId="{660C4BA2-6DA7-4988-AF4C-13F0BC5FEF60}" dt="2025-01-08T18:21:32.430" v="14376" actId="26606"/>
          <ac:spMkLst>
            <pc:docMk/>
            <pc:sldMk cId="3855099698" sldId="259"/>
            <ac:spMk id="3097" creationId="{70BEB1E7-2F88-40BC-B73D-42E5B6F80BFC}"/>
          </ac:spMkLst>
        </pc:spChg>
        <pc:spChg chg="add del">
          <ac:chgData name="Hanne-Marij Nikkels" userId="109a1fe9-689e-43b8-9cf6-4eb8332be246" providerId="ADAL" clId="{660C4BA2-6DA7-4988-AF4C-13F0BC5FEF60}" dt="2025-01-08T18:21:31.218" v="14375" actId="26606"/>
          <ac:spMkLst>
            <pc:docMk/>
            <pc:sldMk cId="3855099698" sldId="259"/>
            <ac:spMk id="3102" creationId="{394842B0-684D-44CC-B4BC-D13331CFD290}"/>
          </ac:spMkLst>
        </pc:spChg>
        <pc:spChg chg="add del">
          <ac:chgData name="Hanne-Marij Nikkels" userId="109a1fe9-689e-43b8-9cf6-4eb8332be246" providerId="ADAL" clId="{660C4BA2-6DA7-4988-AF4C-13F0BC5FEF60}" dt="2025-01-08T18:21:31.218" v="14375" actId="26606"/>
          <ac:spMkLst>
            <pc:docMk/>
            <pc:sldMk cId="3855099698" sldId="259"/>
            <ac:spMk id="3104" creationId="{4C2A3DC3-F495-4B99-9FF3-3FB30D63235E}"/>
          </ac:spMkLst>
        </pc:spChg>
        <pc:spChg chg="add del">
          <ac:chgData name="Hanne-Marij Nikkels" userId="109a1fe9-689e-43b8-9cf6-4eb8332be246" providerId="ADAL" clId="{660C4BA2-6DA7-4988-AF4C-13F0BC5FEF60}" dt="2025-01-08T18:21:23.592" v="14366" actId="26606"/>
          <ac:spMkLst>
            <pc:docMk/>
            <pc:sldMk cId="3855099698" sldId="259"/>
            <ac:spMk id="3109" creationId="{639C3025-4784-4B16-914D-CCFC3E83354D}"/>
          </ac:spMkLst>
        </pc:spChg>
        <pc:spChg chg="add del">
          <ac:chgData name="Hanne-Marij Nikkels" userId="109a1fe9-689e-43b8-9cf6-4eb8332be246" providerId="ADAL" clId="{660C4BA2-6DA7-4988-AF4C-13F0BC5FEF60}" dt="2025-01-08T18:21:23.592" v="14366" actId="26606"/>
          <ac:spMkLst>
            <pc:docMk/>
            <pc:sldMk cId="3855099698" sldId="259"/>
            <ac:spMk id="3111" creationId="{0AD20437-C88A-4F45-9C6D-DA32B29A4D1B}"/>
          </ac:spMkLst>
        </pc:spChg>
        <pc:spChg chg="add del">
          <ac:chgData name="Hanne-Marij Nikkels" userId="109a1fe9-689e-43b8-9cf6-4eb8332be246" providerId="ADAL" clId="{660C4BA2-6DA7-4988-AF4C-13F0BC5FEF60}" dt="2025-01-08T18:21:26.637" v="14368" actId="26606"/>
          <ac:spMkLst>
            <pc:docMk/>
            <pc:sldMk cId="3855099698" sldId="259"/>
            <ac:spMk id="3113" creationId="{352BEC0E-22F8-46D0-9632-375DB541B06C}"/>
          </ac:spMkLst>
        </pc:spChg>
        <pc:spChg chg="add del">
          <ac:chgData name="Hanne-Marij Nikkels" userId="109a1fe9-689e-43b8-9cf6-4eb8332be246" providerId="ADAL" clId="{660C4BA2-6DA7-4988-AF4C-13F0BC5FEF60}" dt="2025-01-08T18:21:26.637" v="14368" actId="26606"/>
          <ac:spMkLst>
            <pc:docMk/>
            <pc:sldMk cId="3855099698" sldId="259"/>
            <ac:spMk id="3114" creationId="{3FCFB1DE-0B7E-48CC-BA90-B2AB0889F9D6}"/>
          </ac:spMkLst>
        </pc:spChg>
        <pc:picChg chg="add mod ord">
          <ac:chgData name="Hanne-Marij Nikkels" userId="109a1fe9-689e-43b8-9cf6-4eb8332be246" providerId="ADAL" clId="{660C4BA2-6DA7-4988-AF4C-13F0BC5FEF60}" dt="2025-01-08T18:21:52.572" v="14381" actId="14100"/>
          <ac:picMkLst>
            <pc:docMk/>
            <pc:sldMk cId="3855099698" sldId="259"/>
            <ac:picMk id="4" creationId="{904B569A-F32F-5076-76D6-9C693147958E}"/>
          </ac:picMkLst>
        </pc:picChg>
        <pc:picChg chg="add mod ord">
          <ac:chgData name="Hanne-Marij Nikkels" userId="109a1fe9-689e-43b8-9cf6-4eb8332be246" providerId="ADAL" clId="{660C4BA2-6DA7-4988-AF4C-13F0BC5FEF60}" dt="2025-01-08T18:21:47.608" v="14379" actId="1076"/>
          <ac:picMkLst>
            <pc:docMk/>
            <pc:sldMk cId="3855099698" sldId="259"/>
            <ac:picMk id="3074" creationId="{58BB58F5-BE9E-417C-DCA4-3720D9218EA4}"/>
          </ac:picMkLst>
        </pc:picChg>
      </pc:sldChg>
      <pc:sldChg chg="addSp delSp modSp mod setBg">
        <pc:chgData name="Hanne-Marij Nikkels" userId="109a1fe9-689e-43b8-9cf6-4eb8332be246" providerId="ADAL" clId="{660C4BA2-6DA7-4988-AF4C-13F0BC5FEF60}" dt="2025-01-08T18:22:28.022" v="14425" actId="20577"/>
        <pc:sldMkLst>
          <pc:docMk/>
          <pc:sldMk cId="767209342" sldId="260"/>
        </pc:sldMkLst>
        <pc:spChg chg="mod">
          <ac:chgData name="Hanne-Marij Nikkels" userId="109a1fe9-689e-43b8-9cf6-4eb8332be246" providerId="ADAL" clId="{660C4BA2-6DA7-4988-AF4C-13F0BC5FEF60}" dt="2025-01-05T12:14:30.159" v="2851" actId="26606"/>
          <ac:spMkLst>
            <pc:docMk/>
            <pc:sldMk cId="767209342" sldId="260"/>
            <ac:spMk id="2" creationId="{08C1BE5C-5E68-E9D2-3290-794F72AB9530}"/>
          </ac:spMkLst>
        </pc:spChg>
        <pc:spChg chg="del">
          <ac:chgData name="Hanne-Marij Nikkels" userId="109a1fe9-689e-43b8-9cf6-4eb8332be246" providerId="ADAL" clId="{660C4BA2-6DA7-4988-AF4C-13F0BC5FEF60}" dt="2025-01-05T12:14:21.904" v="2848"/>
          <ac:spMkLst>
            <pc:docMk/>
            <pc:sldMk cId="767209342" sldId="260"/>
            <ac:spMk id="3" creationId="{393DEDDB-B2A7-7329-54C0-5DD2C0B84F35}"/>
          </ac:spMkLst>
        </pc:spChg>
        <pc:spChg chg="add mod">
          <ac:chgData name="Hanne-Marij Nikkels" userId="109a1fe9-689e-43b8-9cf6-4eb8332be246" providerId="ADAL" clId="{660C4BA2-6DA7-4988-AF4C-13F0BC5FEF60}" dt="2025-01-08T18:22:28.022" v="14425" actId="20577"/>
          <ac:spMkLst>
            <pc:docMk/>
            <pc:sldMk cId="767209342" sldId="260"/>
            <ac:spMk id="8" creationId="{89B70229-A410-A93A-9A9A-69E1608F8073}"/>
          </ac:spMkLst>
        </pc:spChg>
        <pc:spChg chg="add">
          <ac:chgData name="Hanne-Marij Nikkels" userId="109a1fe9-689e-43b8-9cf6-4eb8332be246" providerId="ADAL" clId="{660C4BA2-6DA7-4988-AF4C-13F0BC5FEF60}" dt="2025-01-05T12:14:30.159" v="2851" actId="26606"/>
          <ac:spMkLst>
            <pc:docMk/>
            <pc:sldMk cId="767209342" sldId="260"/>
            <ac:spMk id="11" creationId="{2B97F24A-32CE-4C1C-A50D-3016B394DCFB}"/>
          </ac:spMkLst>
        </pc:spChg>
        <pc:spChg chg="add">
          <ac:chgData name="Hanne-Marij Nikkels" userId="109a1fe9-689e-43b8-9cf6-4eb8332be246" providerId="ADAL" clId="{660C4BA2-6DA7-4988-AF4C-13F0BC5FEF60}" dt="2025-01-05T12:14:30.159" v="2851" actId="26606"/>
          <ac:spMkLst>
            <pc:docMk/>
            <pc:sldMk cId="767209342" sldId="260"/>
            <ac:spMk id="13" creationId="{CD8B4F24-440B-49E9-B85D-733523DC064B}"/>
          </ac:spMkLst>
        </pc:spChg>
        <pc:picChg chg="add mod">
          <ac:chgData name="Hanne-Marij Nikkels" userId="109a1fe9-689e-43b8-9cf6-4eb8332be246" providerId="ADAL" clId="{660C4BA2-6DA7-4988-AF4C-13F0BC5FEF60}" dt="2025-01-05T12:14:30.159" v="2851" actId="26606"/>
          <ac:picMkLst>
            <pc:docMk/>
            <pc:sldMk cId="767209342" sldId="260"/>
            <ac:picMk id="4" creationId="{9F7A4CFB-6ED0-42D1-CCDF-DC711499AD3F}"/>
          </ac:picMkLst>
        </pc:picChg>
      </pc:sldChg>
      <pc:sldChg chg="addSp delSp modSp mod ord setBg modNotesTx">
        <pc:chgData name="Hanne-Marij Nikkels" userId="109a1fe9-689e-43b8-9cf6-4eb8332be246" providerId="ADAL" clId="{660C4BA2-6DA7-4988-AF4C-13F0BC5FEF60}" dt="2025-01-08T18:24:12.150" v="14541" actId="27636"/>
        <pc:sldMkLst>
          <pc:docMk/>
          <pc:sldMk cId="266319755" sldId="261"/>
        </pc:sldMkLst>
        <pc:spChg chg="mod">
          <ac:chgData name="Hanne-Marij Nikkels" userId="109a1fe9-689e-43b8-9cf6-4eb8332be246" providerId="ADAL" clId="{660C4BA2-6DA7-4988-AF4C-13F0BC5FEF60}" dt="2025-01-05T19:58:43.382" v="4876" actId="20577"/>
          <ac:spMkLst>
            <pc:docMk/>
            <pc:sldMk cId="266319755" sldId="261"/>
            <ac:spMk id="2" creationId="{614AEC03-1BD8-088C-6882-47B571964C3D}"/>
          </ac:spMkLst>
        </pc:spChg>
        <pc:spChg chg="mod">
          <ac:chgData name="Hanne-Marij Nikkels" userId="109a1fe9-689e-43b8-9cf6-4eb8332be246" providerId="ADAL" clId="{660C4BA2-6DA7-4988-AF4C-13F0BC5FEF60}" dt="2025-01-08T18:24:12.150" v="14541" actId="27636"/>
          <ac:spMkLst>
            <pc:docMk/>
            <pc:sldMk cId="266319755" sldId="261"/>
            <ac:spMk id="3" creationId="{96C09131-31D3-DC8E-3958-6C9BE277BE6A}"/>
          </ac:spMkLst>
        </pc:spChg>
        <pc:spChg chg="add del">
          <ac:chgData name="Hanne-Marij Nikkels" userId="109a1fe9-689e-43b8-9cf6-4eb8332be246" providerId="ADAL" clId="{660C4BA2-6DA7-4988-AF4C-13F0BC5FEF60}" dt="2025-01-05T13:06:53.933" v="4672" actId="26606"/>
          <ac:spMkLst>
            <pc:docMk/>
            <pc:sldMk cId="266319755" sldId="261"/>
            <ac:spMk id="8" creationId="{100EDD19-6802-4EC3-95CE-CFFAB042CFD6}"/>
          </ac:spMkLst>
        </pc:spChg>
        <pc:spChg chg="add del">
          <ac:chgData name="Hanne-Marij Nikkels" userId="109a1fe9-689e-43b8-9cf6-4eb8332be246" providerId="ADAL" clId="{660C4BA2-6DA7-4988-AF4C-13F0BC5FEF60}" dt="2025-01-05T13:06:53.933" v="4672" actId="26606"/>
          <ac:spMkLst>
            <pc:docMk/>
            <pc:sldMk cId="266319755" sldId="261"/>
            <ac:spMk id="10" creationId="{DB17E863-922E-4C26-BD64-E8FD41D28661}"/>
          </ac:spMkLst>
        </pc:spChg>
        <pc:spChg chg="add del">
          <ac:chgData name="Hanne-Marij Nikkels" userId="109a1fe9-689e-43b8-9cf6-4eb8332be246" providerId="ADAL" clId="{660C4BA2-6DA7-4988-AF4C-13F0BC5FEF60}" dt="2025-01-05T19:58:57.788" v="4877" actId="26606"/>
          <ac:spMkLst>
            <pc:docMk/>
            <pc:sldMk cId="266319755" sldId="261"/>
            <ac:spMk id="15" creationId="{352BEC0E-22F8-46D0-9632-375DB541B06C}"/>
          </ac:spMkLst>
        </pc:spChg>
        <pc:spChg chg="add del">
          <ac:chgData name="Hanne-Marij Nikkels" userId="109a1fe9-689e-43b8-9cf6-4eb8332be246" providerId="ADAL" clId="{660C4BA2-6DA7-4988-AF4C-13F0BC5FEF60}" dt="2025-01-05T19:58:57.788" v="4877" actId="26606"/>
          <ac:spMkLst>
            <pc:docMk/>
            <pc:sldMk cId="266319755" sldId="261"/>
            <ac:spMk id="17" creationId="{3FCFB1DE-0B7E-48CC-BA90-B2AB0889F9D6}"/>
          </ac:spMkLst>
        </pc:spChg>
        <pc:spChg chg="add">
          <ac:chgData name="Hanne-Marij Nikkels" userId="109a1fe9-689e-43b8-9cf6-4eb8332be246" providerId="ADAL" clId="{660C4BA2-6DA7-4988-AF4C-13F0BC5FEF60}" dt="2025-01-05T19:58:57.788" v="4877" actId="26606"/>
          <ac:spMkLst>
            <pc:docMk/>
            <pc:sldMk cId="266319755" sldId="261"/>
            <ac:spMk id="22" creationId="{352BEC0E-22F8-46D0-9632-375DB541B06C}"/>
          </ac:spMkLst>
        </pc:spChg>
        <pc:spChg chg="add">
          <ac:chgData name="Hanne-Marij Nikkels" userId="109a1fe9-689e-43b8-9cf6-4eb8332be246" providerId="ADAL" clId="{660C4BA2-6DA7-4988-AF4C-13F0BC5FEF60}" dt="2025-01-05T19:58:57.788" v="4877" actId="26606"/>
          <ac:spMkLst>
            <pc:docMk/>
            <pc:sldMk cId="266319755" sldId="261"/>
            <ac:spMk id="24" creationId="{3FCFB1DE-0B7E-48CC-BA90-B2AB0889F9D6}"/>
          </ac:spMkLst>
        </pc:spChg>
        <pc:picChg chg="add mod">
          <ac:chgData name="Hanne-Marij Nikkels" userId="109a1fe9-689e-43b8-9cf6-4eb8332be246" providerId="ADAL" clId="{660C4BA2-6DA7-4988-AF4C-13F0BC5FEF60}" dt="2025-01-05T13:06:53.933" v="4672" actId="26606"/>
          <ac:picMkLst>
            <pc:docMk/>
            <pc:sldMk cId="266319755" sldId="261"/>
            <ac:picMk id="4" creationId="{4B5EC649-56B2-77A2-C444-0F79457DE6F3}"/>
          </ac:picMkLst>
        </pc:picChg>
        <pc:picChg chg="add mod">
          <ac:chgData name="Hanne-Marij Nikkels" userId="109a1fe9-689e-43b8-9cf6-4eb8332be246" providerId="ADAL" clId="{660C4BA2-6DA7-4988-AF4C-13F0BC5FEF60}" dt="2025-01-05T13:06:53.933" v="4672" actId="26606"/>
          <ac:picMkLst>
            <pc:docMk/>
            <pc:sldMk cId="266319755" sldId="261"/>
            <ac:picMk id="5" creationId="{F8714798-B04E-437F-F934-D0B993097EA1}"/>
          </ac:picMkLst>
        </pc:picChg>
      </pc:sldChg>
      <pc:sldChg chg="addSp delSp modSp mod ord setBg">
        <pc:chgData name="Hanne-Marij Nikkels" userId="109a1fe9-689e-43b8-9cf6-4eb8332be246" providerId="ADAL" clId="{660C4BA2-6DA7-4988-AF4C-13F0BC5FEF60}" dt="2025-01-05T20:00:47.723" v="4894" actId="26606"/>
        <pc:sldMkLst>
          <pc:docMk/>
          <pc:sldMk cId="4156393969" sldId="262"/>
        </pc:sldMkLst>
        <pc:spChg chg="mod">
          <ac:chgData name="Hanne-Marij Nikkels" userId="109a1fe9-689e-43b8-9cf6-4eb8332be246" providerId="ADAL" clId="{660C4BA2-6DA7-4988-AF4C-13F0BC5FEF60}" dt="2025-01-05T20:00:47.723" v="4894" actId="26606"/>
          <ac:spMkLst>
            <pc:docMk/>
            <pc:sldMk cId="4156393969" sldId="262"/>
            <ac:spMk id="2" creationId="{6615F995-A140-1398-F124-0E7F93081736}"/>
          </ac:spMkLst>
        </pc:spChg>
        <pc:spChg chg="del mod">
          <ac:chgData name="Hanne-Marij Nikkels" userId="109a1fe9-689e-43b8-9cf6-4eb8332be246" providerId="ADAL" clId="{660C4BA2-6DA7-4988-AF4C-13F0BC5FEF60}" dt="2025-01-05T20:00:47.723" v="4894" actId="26606"/>
          <ac:spMkLst>
            <pc:docMk/>
            <pc:sldMk cId="4156393969" sldId="262"/>
            <ac:spMk id="3" creationId="{EB25F31D-A1F3-4BC8-D516-C44EC8BC5ECA}"/>
          </ac:spMkLst>
        </pc:spChg>
        <pc:spChg chg="add">
          <ac:chgData name="Hanne-Marij Nikkels" userId="109a1fe9-689e-43b8-9cf6-4eb8332be246" providerId="ADAL" clId="{660C4BA2-6DA7-4988-AF4C-13F0BC5FEF60}" dt="2025-01-05T20:00:47.723" v="4894" actId="26606"/>
          <ac:spMkLst>
            <pc:docMk/>
            <pc:sldMk cId="4156393969" sldId="262"/>
            <ac:spMk id="9" creationId="{2E442304-DDBD-4F7B-8017-36BCC863FB40}"/>
          </ac:spMkLst>
        </pc:spChg>
        <pc:spChg chg="add del">
          <ac:chgData name="Hanne-Marij Nikkels" userId="109a1fe9-689e-43b8-9cf6-4eb8332be246" providerId="ADAL" clId="{660C4BA2-6DA7-4988-AF4C-13F0BC5FEF60}" dt="2025-01-05T13:04:21.804" v="4654" actId="26606"/>
          <ac:spMkLst>
            <pc:docMk/>
            <pc:sldMk cId="4156393969" sldId="262"/>
            <ac:spMk id="10" creationId="{2B97F24A-32CE-4C1C-A50D-3016B394DCFB}"/>
          </ac:spMkLst>
        </pc:spChg>
        <pc:spChg chg="add">
          <ac:chgData name="Hanne-Marij Nikkels" userId="109a1fe9-689e-43b8-9cf6-4eb8332be246" providerId="ADAL" clId="{660C4BA2-6DA7-4988-AF4C-13F0BC5FEF60}" dt="2025-01-05T20:00:47.723" v="4894" actId="26606"/>
          <ac:spMkLst>
            <pc:docMk/>
            <pc:sldMk cId="4156393969" sldId="262"/>
            <ac:spMk id="11" creationId="{5E107275-3853-46FD-A241-DE4355A42675}"/>
          </ac:spMkLst>
        </pc:spChg>
        <pc:spChg chg="add del">
          <ac:chgData name="Hanne-Marij Nikkels" userId="109a1fe9-689e-43b8-9cf6-4eb8332be246" providerId="ADAL" clId="{660C4BA2-6DA7-4988-AF4C-13F0BC5FEF60}" dt="2025-01-05T13:04:21.804" v="4654" actId="26606"/>
          <ac:spMkLst>
            <pc:docMk/>
            <pc:sldMk cId="4156393969" sldId="262"/>
            <ac:spMk id="12" creationId="{CD8B4F24-440B-49E9-B85D-733523DC064B}"/>
          </ac:spMkLst>
        </pc:spChg>
        <pc:graphicFrameChg chg="add">
          <ac:chgData name="Hanne-Marij Nikkels" userId="109a1fe9-689e-43b8-9cf6-4eb8332be246" providerId="ADAL" clId="{660C4BA2-6DA7-4988-AF4C-13F0BC5FEF60}" dt="2025-01-05T20:00:47.723" v="4894" actId="26606"/>
          <ac:graphicFrameMkLst>
            <pc:docMk/>
            <pc:sldMk cId="4156393969" sldId="262"/>
            <ac:graphicFrameMk id="5" creationId="{0A24FCD6-E995-9F21-5AF2-54EA3003304F}"/>
          </ac:graphicFrameMkLst>
        </pc:graphicFrameChg>
        <pc:picChg chg="add del">
          <ac:chgData name="Hanne-Marij Nikkels" userId="109a1fe9-689e-43b8-9cf6-4eb8332be246" providerId="ADAL" clId="{660C4BA2-6DA7-4988-AF4C-13F0BC5FEF60}" dt="2025-01-05T13:04:21.804" v="4654" actId="26606"/>
          <ac:picMkLst>
            <pc:docMk/>
            <pc:sldMk cId="4156393969" sldId="262"/>
            <ac:picMk id="7" creationId="{35C5CEEC-8F0F-5657-76B2-6A13D7D3FB96}"/>
          </ac:picMkLst>
        </pc:picChg>
      </pc:sldChg>
      <pc:sldChg chg="addSp delSp modSp mod">
        <pc:chgData name="Hanne-Marij Nikkels" userId="109a1fe9-689e-43b8-9cf6-4eb8332be246" providerId="ADAL" clId="{660C4BA2-6DA7-4988-AF4C-13F0BC5FEF60}" dt="2025-01-08T18:53:25.552" v="15268" actId="1076"/>
        <pc:sldMkLst>
          <pc:docMk/>
          <pc:sldMk cId="3319917970" sldId="265"/>
        </pc:sldMkLst>
        <pc:spChg chg="del">
          <ac:chgData name="Hanne-Marij Nikkels" userId="109a1fe9-689e-43b8-9cf6-4eb8332be246" providerId="ADAL" clId="{660C4BA2-6DA7-4988-AF4C-13F0BC5FEF60}" dt="2025-01-08T18:53:24.022" v="15267"/>
          <ac:spMkLst>
            <pc:docMk/>
            <pc:sldMk cId="3319917970" sldId="265"/>
            <ac:spMk id="3" creationId="{E5D76E15-CAAF-5FCC-63E6-4A5EBC153F72}"/>
          </ac:spMkLst>
        </pc:spChg>
        <pc:picChg chg="add mod">
          <ac:chgData name="Hanne-Marij Nikkels" userId="109a1fe9-689e-43b8-9cf6-4eb8332be246" providerId="ADAL" clId="{660C4BA2-6DA7-4988-AF4C-13F0BC5FEF60}" dt="2025-01-08T18:53:25.552" v="15268" actId="1076"/>
          <ac:picMkLst>
            <pc:docMk/>
            <pc:sldMk cId="3319917970" sldId="265"/>
            <ac:picMk id="4" creationId="{445791C0-5077-5794-AD8E-0A23E518C7F5}"/>
          </ac:picMkLst>
        </pc:picChg>
      </pc:sldChg>
      <pc:sldChg chg="addSp delSp modSp mod ord setBg modNotesTx">
        <pc:chgData name="Hanne-Marij Nikkels" userId="109a1fe9-689e-43b8-9cf6-4eb8332be246" providerId="ADAL" clId="{660C4BA2-6DA7-4988-AF4C-13F0BC5FEF60}" dt="2025-01-08T18:58:57.105" v="15372" actId="115"/>
        <pc:sldMkLst>
          <pc:docMk/>
          <pc:sldMk cId="3805223653" sldId="266"/>
        </pc:sldMkLst>
        <pc:spChg chg="mod">
          <ac:chgData name="Hanne-Marij Nikkels" userId="109a1fe9-689e-43b8-9cf6-4eb8332be246" providerId="ADAL" clId="{660C4BA2-6DA7-4988-AF4C-13F0BC5FEF60}" dt="2025-01-05T19:56:51.685" v="4868" actId="26606"/>
          <ac:spMkLst>
            <pc:docMk/>
            <pc:sldMk cId="3805223653" sldId="266"/>
            <ac:spMk id="2" creationId="{CADF3062-7485-F6C2-0EF4-4B9EE0B446A2}"/>
          </ac:spMkLst>
        </pc:spChg>
        <pc:spChg chg="mod">
          <ac:chgData name="Hanne-Marij Nikkels" userId="109a1fe9-689e-43b8-9cf6-4eb8332be246" providerId="ADAL" clId="{660C4BA2-6DA7-4988-AF4C-13F0BC5FEF60}" dt="2025-01-08T18:58:57.105" v="15372" actId="115"/>
          <ac:spMkLst>
            <pc:docMk/>
            <pc:sldMk cId="3805223653" sldId="266"/>
            <ac:spMk id="3" creationId="{312923FE-70A2-E0E5-80D5-CDEBD1929285}"/>
          </ac:spMkLst>
        </pc:spChg>
        <pc:spChg chg="add del">
          <ac:chgData name="Hanne-Marij Nikkels" userId="109a1fe9-689e-43b8-9cf6-4eb8332be246" providerId="ADAL" clId="{660C4BA2-6DA7-4988-AF4C-13F0BC5FEF60}" dt="2025-01-05T13:05:05.312" v="4658" actId="26606"/>
          <ac:spMkLst>
            <pc:docMk/>
            <pc:sldMk cId="3805223653" sldId="266"/>
            <ac:spMk id="9" creationId="{743AA782-23D1-4521-8CAD-47662984AA08}"/>
          </ac:spMkLst>
        </pc:spChg>
        <pc:spChg chg="add del">
          <ac:chgData name="Hanne-Marij Nikkels" userId="109a1fe9-689e-43b8-9cf6-4eb8332be246" providerId="ADAL" clId="{660C4BA2-6DA7-4988-AF4C-13F0BC5FEF60}" dt="2025-01-05T13:05:05.312" v="4658" actId="26606"/>
          <ac:spMkLst>
            <pc:docMk/>
            <pc:sldMk cId="3805223653" sldId="266"/>
            <ac:spMk id="11" creationId="{71877DBC-BB60-40F0-AC93-2ACDBAAE60CE}"/>
          </ac:spMkLst>
        </pc:spChg>
        <pc:spChg chg="add del">
          <ac:chgData name="Hanne-Marij Nikkels" userId="109a1fe9-689e-43b8-9cf6-4eb8332be246" providerId="ADAL" clId="{660C4BA2-6DA7-4988-AF4C-13F0BC5FEF60}" dt="2025-01-05T13:05:07.789" v="4660" actId="26606"/>
          <ac:spMkLst>
            <pc:docMk/>
            <pc:sldMk cId="3805223653" sldId="266"/>
            <ac:spMk id="13" creationId="{2B97F24A-32CE-4C1C-A50D-3016B394DCFB}"/>
          </ac:spMkLst>
        </pc:spChg>
        <pc:spChg chg="add del">
          <ac:chgData name="Hanne-Marij Nikkels" userId="109a1fe9-689e-43b8-9cf6-4eb8332be246" providerId="ADAL" clId="{660C4BA2-6DA7-4988-AF4C-13F0BC5FEF60}" dt="2025-01-05T13:05:07.789" v="4660" actId="26606"/>
          <ac:spMkLst>
            <pc:docMk/>
            <pc:sldMk cId="3805223653" sldId="266"/>
            <ac:spMk id="14" creationId="{CD8B4F24-440B-49E9-B85D-733523DC064B}"/>
          </ac:spMkLst>
        </pc:spChg>
        <pc:spChg chg="add del">
          <ac:chgData name="Hanne-Marij Nikkels" userId="109a1fe9-689e-43b8-9cf6-4eb8332be246" providerId="ADAL" clId="{660C4BA2-6DA7-4988-AF4C-13F0BC5FEF60}" dt="2025-01-05T13:05:10.570" v="4662" actId="26606"/>
          <ac:spMkLst>
            <pc:docMk/>
            <pc:sldMk cId="3805223653" sldId="266"/>
            <ac:spMk id="16" creationId="{743AA782-23D1-4521-8CAD-47662984AA08}"/>
          </ac:spMkLst>
        </pc:spChg>
        <pc:spChg chg="add del">
          <ac:chgData name="Hanne-Marij Nikkels" userId="109a1fe9-689e-43b8-9cf6-4eb8332be246" providerId="ADAL" clId="{660C4BA2-6DA7-4988-AF4C-13F0BC5FEF60}" dt="2025-01-05T13:05:10.570" v="4662" actId="26606"/>
          <ac:spMkLst>
            <pc:docMk/>
            <pc:sldMk cId="3805223653" sldId="266"/>
            <ac:spMk id="17" creationId="{71877DBC-BB60-40F0-AC93-2ACDBAAE60CE}"/>
          </ac:spMkLst>
        </pc:spChg>
        <pc:spChg chg="add del">
          <ac:chgData name="Hanne-Marij Nikkels" userId="109a1fe9-689e-43b8-9cf6-4eb8332be246" providerId="ADAL" clId="{660C4BA2-6DA7-4988-AF4C-13F0BC5FEF60}" dt="2025-01-05T13:05:13.281" v="4664" actId="26606"/>
          <ac:spMkLst>
            <pc:docMk/>
            <pc:sldMk cId="3805223653" sldId="266"/>
            <ac:spMk id="19" creationId="{743AA782-23D1-4521-8CAD-47662984AA08}"/>
          </ac:spMkLst>
        </pc:spChg>
        <pc:spChg chg="add del">
          <ac:chgData name="Hanne-Marij Nikkels" userId="109a1fe9-689e-43b8-9cf6-4eb8332be246" providerId="ADAL" clId="{660C4BA2-6DA7-4988-AF4C-13F0BC5FEF60}" dt="2025-01-05T13:05:13.281" v="4664" actId="26606"/>
          <ac:spMkLst>
            <pc:docMk/>
            <pc:sldMk cId="3805223653" sldId="266"/>
            <ac:spMk id="20" creationId="{650D18FE-0824-4A46-B22C-A86B52E5780A}"/>
          </ac:spMkLst>
        </pc:spChg>
        <pc:spChg chg="add del">
          <ac:chgData name="Hanne-Marij Nikkels" userId="109a1fe9-689e-43b8-9cf6-4eb8332be246" providerId="ADAL" clId="{660C4BA2-6DA7-4988-AF4C-13F0BC5FEF60}" dt="2025-01-05T13:05:22.597" v="4668" actId="26606"/>
          <ac:spMkLst>
            <pc:docMk/>
            <pc:sldMk cId="3805223653" sldId="266"/>
            <ac:spMk id="22" creationId="{743AA782-23D1-4521-8CAD-47662984AA08}"/>
          </ac:spMkLst>
        </pc:spChg>
        <pc:spChg chg="add del">
          <ac:chgData name="Hanne-Marij Nikkels" userId="109a1fe9-689e-43b8-9cf6-4eb8332be246" providerId="ADAL" clId="{660C4BA2-6DA7-4988-AF4C-13F0BC5FEF60}" dt="2025-01-05T13:05:22.597" v="4668" actId="26606"/>
          <ac:spMkLst>
            <pc:docMk/>
            <pc:sldMk cId="3805223653" sldId="266"/>
            <ac:spMk id="23" creationId="{71877DBC-BB60-40F0-AC93-2ACDBAAE60CE}"/>
          </ac:spMkLst>
        </pc:spChg>
        <pc:spChg chg="add del">
          <ac:chgData name="Hanne-Marij Nikkels" userId="109a1fe9-689e-43b8-9cf6-4eb8332be246" providerId="ADAL" clId="{660C4BA2-6DA7-4988-AF4C-13F0BC5FEF60}" dt="2025-01-05T19:56:51.685" v="4868" actId="26606"/>
          <ac:spMkLst>
            <pc:docMk/>
            <pc:sldMk cId="3805223653" sldId="266"/>
            <ac:spMk id="28" creationId="{45D37F4E-DDB4-456B-97E0-9937730A039F}"/>
          </ac:spMkLst>
        </pc:spChg>
        <pc:spChg chg="add del">
          <ac:chgData name="Hanne-Marij Nikkels" userId="109a1fe9-689e-43b8-9cf6-4eb8332be246" providerId="ADAL" clId="{660C4BA2-6DA7-4988-AF4C-13F0BC5FEF60}" dt="2025-01-05T19:56:51.685" v="4868" actId="26606"/>
          <ac:spMkLst>
            <pc:docMk/>
            <pc:sldMk cId="3805223653" sldId="266"/>
            <ac:spMk id="30" creationId="{B2DD41CD-8F47-4F56-AD12-4E2FF7696987}"/>
          </ac:spMkLst>
        </pc:spChg>
        <pc:spChg chg="add">
          <ac:chgData name="Hanne-Marij Nikkels" userId="109a1fe9-689e-43b8-9cf6-4eb8332be246" providerId="ADAL" clId="{660C4BA2-6DA7-4988-AF4C-13F0BC5FEF60}" dt="2025-01-05T19:56:51.685" v="4868" actId="26606"/>
          <ac:spMkLst>
            <pc:docMk/>
            <pc:sldMk cId="3805223653" sldId="266"/>
            <ac:spMk id="35" creationId="{743AA782-23D1-4521-8CAD-47662984AA08}"/>
          </ac:spMkLst>
        </pc:spChg>
        <pc:spChg chg="add">
          <ac:chgData name="Hanne-Marij Nikkels" userId="109a1fe9-689e-43b8-9cf6-4eb8332be246" providerId="ADAL" clId="{660C4BA2-6DA7-4988-AF4C-13F0BC5FEF60}" dt="2025-01-05T19:56:51.685" v="4868" actId="26606"/>
          <ac:spMkLst>
            <pc:docMk/>
            <pc:sldMk cId="3805223653" sldId="266"/>
            <ac:spMk id="37" creationId="{71877DBC-BB60-40F0-AC93-2ACDBAAE60CE}"/>
          </ac:spMkLst>
        </pc:spChg>
        <pc:picChg chg="add del mod">
          <ac:chgData name="Hanne-Marij Nikkels" userId="109a1fe9-689e-43b8-9cf6-4eb8332be246" providerId="ADAL" clId="{660C4BA2-6DA7-4988-AF4C-13F0BC5FEF60}" dt="2025-01-08T17:42:54.299" v="13234" actId="21"/>
          <ac:picMkLst>
            <pc:docMk/>
            <pc:sldMk cId="3805223653" sldId="266"/>
            <ac:picMk id="4" creationId="{416D62E7-D154-EB70-2445-DA3BA31F239D}"/>
          </ac:picMkLst>
        </pc:picChg>
        <pc:picChg chg="add mod">
          <ac:chgData name="Hanne-Marij Nikkels" userId="109a1fe9-689e-43b8-9cf6-4eb8332be246" providerId="ADAL" clId="{660C4BA2-6DA7-4988-AF4C-13F0BC5FEF60}" dt="2025-01-08T18:16:53.367" v="14348" actId="1076"/>
          <ac:picMkLst>
            <pc:docMk/>
            <pc:sldMk cId="3805223653" sldId="266"/>
            <ac:picMk id="5" creationId="{C71CC41B-AC9B-0D45-B15C-6D7F695D80B4}"/>
          </ac:picMkLst>
        </pc:picChg>
        <pc:picChg chg="add mod">
          <ac:chgData name="Hanne-Marij Nikkels" userId="109a1fe9-689e-43b8-9cf6-4eb8332be246" providerId="ADAL" clId="{660C4BA2-6DA7-4988-AF4C-13F0BC5FEF60}" dt="2025-01-08T18:26:45.358" v="14606" actId="1076"/>
          <ac:picMkLst>
            <pc:docMk/>
            <pc:sldMk cId="3805223653" sldId="266"/>
            <ac:picMk id="6" creationId="{AF0C27DA-8046-7EFA-D20E-18B09CE7BA0E}"/>
          </ac:picMkLst>
        </pc:picChg>
      </pc:sldChg>
      <pc:sldChg chg="addSp delSp modSp mod setBg modNotesTx">
        <pc:chgData name="Hanne-Marij Nikkels" userId="109a1fe9-689e-43b8-9cf6-4eb8332be246" providerId="ADAL" clId="{660C4BA2-6DA7-4988-AF4C-13F0BC5FEF60}" dt="2025-01-08T18:30:59.115" v="14808" actId="20577"/>
        <pc:sldMkLst>
          <pc:docMk/>
          <pc:sldMk cId="2654303324" sldId="267"/>
        </pc:sldMkLst>
        <pc:spChg chg="mod">
          <ac:chgData name="Hanne-Marij Nikkels" userId="109a1fe9-689e-43b8-9cf6-4eb8332be246" providerId="ADAL" clId="{660C4BA2-6DA7-4988-AF4C-13F0BC5FEF60}" dt="2025-01-08T18:29:17.316" v="14626" actId="26606"/>
          <ac:spMkLst>
            <pc:docMk/>
            <pc:sldMk cId="2654303324" sldId="267"/>
            <ac:spMk id="2" creationId="{8E3AB058-B0F7-A5C9-3C97-AF80EF05DDCE}"/>
          </ac:spMkLst>
        </pc:spChg>
        <pc:spChg chg="mod">
          <ac:chgData name="Hanne-Marij Nikkels" userId="109a1fe9-689e-43b8-9cf6-4eb8332be246" providerId="ADAL" clId="{660C4BA2-6DA7-4988-AF4C-13F0BC5FEF60}" dt="2025-01-08T18:30:29.914" v="14672" actId="20577"/>
          <ac:spMkLst>
            <pc:docMk/>
            <pc:sldMk cId="2654303324" sldId="267"/>
            <ac:spMk id="3" creationId="{6DC8B0A6-F65B-3430-0C1D-BA7C89961CE6}"/>
          </ac:spMkLst>
        </pc:spChg>
        <pc:spChg chg="add del">
          <ac:chgData name="Hanne-Marij Nikkels" userId="109a1fe9-689e-43b8-9cf6-4eb8332be246" providerId="ADAL" clId="{660C4BA2-6DA7-4988-AF4C-13F0BC5FEF60}" dt="2025-01-08T18:29:05.709" v="14620" actId="26606"/>
          <ac:spMkLst>
            <pc:docMk/>
            <pc:sldMk cId="2654303324" sldId="267"/>
            <ac:spMk id="6" creationId="{F13C74B1-5B17-4795-BED0-7140497B445A}"/>
          </ac:spMkLst>
        </pc:spChg>
        <pc:spChg chg="add del">
          <ac:chgData name="Hanne-Marij Nikkels" userId="109a1fe9-689e-43b8-9cf6-4eb8332be246" providerId="ADAL" clId="{660C4BA2-6DA7-4988-AF4C-13F0BC5FEF60}" dt="2025-01-08T18:29:05.709" v="14620" actId="26606"/>
          <ac:spMkLst>
            <pc:docMk/>
            <pc:sldMk cId="2654303324" sldId="267"/>
            <ac:spMk id="7" creationId="{D4974D33-8DC5-464E-8C6D-BE58F0669C17}"/>
          </ac:spMkLst>
        </pc:spChg>
        <pc:spChg chg="add del">
          <ac:chgData name="Hanne-Marij Nikkels" userId="109a1fe9-689e-43b8-9cf6-4eb8332be246" providerId="ADAL" clId="{660C4BA2-6DA7-4988-AF4C-13F0BC5FEF60}" dt="2025-01-08T18:28:55.237" v="14617" actId="26606"/>
          <ac:spMkLst>
            <pc:docMk/>
            <pc:sldMk cId="2654303324" sldId="267"/>
            <ac:spMk id="9" creationId="{45D37F4E-DDB4-456B-97E0-9937730A039F}"/>
          </ac:spMkLst>
        </pc:spChg>
        <pc:spChg chg="add del">
          <ac:chgData name="Hanne-Marij Nikkels" userId="109a1fe9-689e-43b8-9cf6-4eb8332be246" providerId="ADAL" clId="{660C4BA2-6DA7-4988-AF4C-13F0BC5FEF60}" dt="2025-01-08T18:29:07.129" v="14622" actId="26606"/>
          <ac:spMkLst>
            <pc:docMk/>
            <pc:sldMk cId="2654303324" sldId="267"/>
            <ac:spMk id="10" creationId="{45D37F4E-DDB4-456B-97E0-9937730A039F}"/>
          </ac:spMkLst>
        </pc:spChg>
        <pc:spChg chg="add del">
          <ac:chgData name="Hanne-Marij Nikkels" userId="109a1fe9-689e-43b8-9cf6-4eb8332be246" providerId="ADAL" clId="{660C4BA2-6DA7-4988-AF4C-13F0BC5FEF60}" dt="2025-01-08T18:28:55.237" v="14617" actId="26606"/>
          <ac:spMkLst>
            <pc:docMk/>
            <pc:sldMk cId="2654303324" sldId="267"/>
            <ac:spMk id="11" creationId="{B2DD41CD-8F47-4F56-AD12-4E2FF7696987}"/>
          </ac:spMkLst>
        </pc:spChg>
        <pc:spChg chg="add del">
          <ac:chgData name="Hanne-Marij Nikkels" userId="109a1fe9-689e-43b8-9cf6-4eb8332be246" providerId="ADAL" clId="{660C4BA2-6DA7-4988-AF4C-13F0BC5FEF60}" dt="2025-01-08T18:29:07.129" v="14622" actId="26606"/>
          <ac:spMkLst>
            <pc:docMk/>
            <pc:sldMk cId="2654303324" sldId="267"/>
            <ac:spMk id="12" creationId="{B2DD41CD-8F47-4F56-AD12-4E2FF7696987}"/>
          </ac:spMkLst>
        </pc:spChg>
        <pc:spChg chg="add del">
          <ac:chgData name="Hanne-Marij Nikkels" userId="109a1fe9-689e-43b8-9cf6-4eb8332be246" providerId="ADAL" clId="{660C4BA2-6DA7-4988-AF4C-13F0BC5FEF60}" dt="2025-01-08T18:29:17.316" v="14626" actId="26606"/>
          <ac:spMkLst>
            <pc:docMk/>
            <pc:sldMk cId="2654303324" sldId="267"/>
            <ac:spMk id="14" creationId="{D1D34770-47A8-402C-AF23-2B653F2D88C1}"/>
          </ac:spMkLst>
        </pc:spChg>
        <pc:spChg chg="add">
          <ac:chgData name="Hanne-Marij Nikkels" userId="109a1fe9-689e-43b8-9cf6-4eb8332be246" providerId="ADAL" clId="{660C4BA2-6DA7-4988-AF4C-13F0BC5FEF60}" dt="2025-01-08T18:29:17.316" v="14626" actId="26606"/>
          <ac:spMkLst>
            <pc:docMk/>
            <pc:sldMk cId="2654303324" sldId="267"/>
            <ac:spMk id="19" creationId="{45D37F4E-DDB4-456B-97E0-9937730A039F}"/>
          </ac:spMkLst>
        </pc:spChg>
        <pc:spChg chg="add">
          <ac:chgData name="Hanne-Marij Nikkels" userId="109a1fe9-689e-43b8-9cf6-4eb8332be246" providerId="ADAL" clId="{660C4BA2-6DA7-4988-AF4C-13F0BC5FEF60}" dt="2025-01-08T18:29:17.316" v="14626" actId="26606"/>
          <ac:spMkLst>
            <pc:docMk/>
            <pc:sldMk cId="2654303324" sldId="267"/>
            <ac:spMk id="21" creationId="{B2DD41CD-8F47-4F56-AD12-4E2FF7696987}"/>
          </ac:spMkLst>
        </pc:spChg>
        <pc:picChg chg="add mod">
          <ac:chgData name="Hanne-Marij Nikkels" userId="109a1fe9-689e-43b8-9cf6-4eb8332be246" providerId="ADAL" clId="{660C4BA2-6DA7-4988-AF4C-13F0BC5FEF60}" dt="2025-01-08T18:29:17.316" v="14626" actId="26606"/>
          <ac:picMkLst>
            <pc:docMk/>
            <pc:sldMk cId="2654303324" sldId="267"/>
            <ac:picMk id="4" creationId="{8FC8D8CF-9922-64D3-DD35-D0CC121EFD02}"/>
          </ac:picMkLst>
        </pc:picChg>
      </pc:sldChg>
      <pc:sldChg chg="addSp delSp modSp mod setBg">
        <pc:chgData name="Hanne-Marij Nikkels" userId="109a1fe9-689e-43b8-9cf6-4eb8332be246" providerId="ADAL" clId="{660C4BA2-6DA7-4988-AF4C-13F0BC5FEF60}" dt="2025-01-08T18:31:13.955" v="14809" actId="20577"/>
        <pc:sldMkLst>
          <pc:docMk/>
          <pc:sldMk cId="2167356081" sldId="268"/>
        </pc:sldMkLst>
        <pc:spChg chg="mod">
          <ac:chgData name="Hanne-Marij Nikkels" userId="109a1fe9-689e-43b8-9cf6-4eb8332be246" providerId="ADAL" clId="{660C4BA2-6DA7-4988-AF4C-13F0BC5FEF60}" dt="2025-01-05T20:51:51.958" v="10983" actId="26606"/>
          <ac:spMkLst>
            <pc:docMk/>
            <pc:sldMk cId="2167356081" sldId="268"/>
            <ac:spMk id="2" creationId="{80592826-5C7F-6F0A-328A-D769FEEA4097}"/>
          </ac:spMkLst>
        </pc:spChg>
        <pc:spChg chg="del">
          <ac:chgData name="Hanne-Marij Nikkels" userId="109a1fe9-689e-43b8-9cf6-4eb8332be246" providerId="ADAL" clId="{660C4BA2-6DA7-4988-AF4C-13F0BC5FEF60}" dt="2025-01-05T20:51:46.209" v="10982"/>
          <ac:spMkLst>
            <pc:docMk/>
            <pc:sldMk cId="2167356081" sldId="268"/>
            <ac:spMk id="3" creationId="{1FF4D57D-CEA8-C52C-A03C-624EB8F65EE4}"/>
          </ac:spMkLst>
        </pc:spChg>
        <pc:spChg chg="add mod">
          <ac:chgData name="Hanne-Marij Nikkels" userId="109a1fe9-689e-43b8-9cf6-4eb8332be246" providerId="ADAL" clId="{660C4BA2-6DA7-4988-AF4C-13F0BC5FEF60}" dt="2025-01-08T18:31:13.955" v="14809" actId="20577"/>
          <ac:spMkLst>
            <pc:docMk/>
            <pc:sldMk cId="2167356081" sldId="268"/>
            <ac:spMk id="4102" creationId="{3F688A2B-5546-D375-B26F-D64EBDE86A72}"/>
          </ac:spMkLst>
        </pc:spChg>
        <pc:spChg chg="add">
          <ac:chgData name="Hanne-Marij Nikkels" userId="109a1fe9-689e-43b8-9cf6-4eb8332be246" providerId="ADAL" clId="{660C4BA2-6DA7-4988-AF4C-13F0BC5FEF60}" dt="2025-01-05T20:51:51.958" v="10983" actId="26606"/>
          <ac:spMkLst>
            <pc:docMk/>
            <pc:sldMk cId="2167356081" sldId="268"/>
            <ac:spMk id="4105" creationId="{743AA782-23D1-4521-8CAD-47662984AA08}"/>
          </ac:spMkLst>
        </pc:spChg>
        <pc:spChg chg="add">
          <ac:chgData name="Hanne-Marij Nikkels" userId="109a1fe9-689e-43b8-9cf6-4eb8332be246" providerId="ADAL" clId="{660C4BA2-6DA7-4988-AF4C-13F0BC5FEF60}" dt="2025-01-05T20:51:51.958" v="10983" actId="26606"/>
          <ac:spMkLst>
            <pc:docMk/>
            <pc:sldMk cId="2167356081" sldId="268"/>
            <ac:spMk id="4107" creationId="{71877DBC-BB60-40F0-AC93-2ACDBAAE60CE}"/>
          </ac:spMkLst>
        </pc:spChg>
        <pc:picChg chg="add mod">
          <ac:chgData name="Hanne-Marij Nikkels" userId="109a1fe9-689e-43b8-9cf6-4eb8332be246" providerId="ADAL" clId="{660C4BA2-6DA7-4988-AF4C-13F0BC5FEF60}" dt="2025-01-05T20:51:51.958" v="10983" actId="26606"/>
          <ac:picMkLst>
            <pc:docMk/>
            <pc:sldMk cId="2167356081" sldId="268"/>
            <ac:picMk id="4098" creationId="{3A539E87-5E77-3FA3-6974-45D27A566097}"/>
          </ac:picMkLst>
        </pc:picChg>
      </pc:sldChg>
      <pc:sldChg chg="addSp delSp modSp mod setBg">
        <pc:chgData name="Hanne-Marij Nikkels" userId="109a1fe9-689e-43b8-9cf6-4eb8332be246" providerId="ADAL" clId="{660C4BA2-6DA7-4988-AF4C-13F0BC5FEF60}" dt="2025-01-05T21:23:35.524" v="12954" actId="26606"/>
        <pc:sldMkLst>
          <pc:docMk/>
          <pc:sldMk cId="2142825114" sldId="270"/>
        </pc:sldMkLst>
        <pc:spChg chg="mod">
          <ac:chgData name="Hanne-Marij Nikkels" userId="109a1fe9-689e-43b8-9cf6-4eb8332be246" providerId="ADAL" clId="{660C4BA2-6DA7-4988-AF4C-13F0BC5FEF60}" dt="2025-01-05T21:23:35.524" v="12954" actId="26606"/>
          <ac:spMkLst>
            <pc:docMk/>
            <pc:sldMk cId="2142825114" sldId="270"/>
            <ac:spMk id="2" creationId="{AB5ED8D1-D83E-497F-9ED4-473CB6EC7E19}"/>
          </ac:spMkLst>
        </pc:spChg>
        <pc:spChg chg="del mod">
          <ac:chgData name="Hanne-Marij Nikkels" userId="109a1fe9-689e-43b8-9cf6-4eb8332be246" providerId="ADAL" clId="{660C4BA2-6DA7-4988-AF4C-13F0BC5FEF60}" dt="2025-01-05T21:23:35.524" v="12954" actId="26606"/>
          <ac:spMkLst>
            <pc:docMk/>
            <pc:sldMk cId="2142825114" sldId="270"/>
            <ac:spMk id="3" creationId="{32DD623A-6A61-0584-4FF2-6565A13C657A}"/>
          </ac:spMkLst>
        </pc:spChg>
        <pc:spChg chg="add">
          <ac:chgData name="Hanne-Marij Nikkels" userId="109a1fe9-689e-43b8-9cf6-4eb8332be246" providerId="ADAL" clId="{660C4BA2-6DA7-4988-AF4C-13F0BC5FEF60}" dt="2025-01-05T21:23:35.524" v="12954" actId="26606"/>
          <ac:spMkLst>
            <pc:docMk/>
            <pc:sldMk cId="2142825114" sldId="270"/>
            <ac:spMk id="6151" creationId="{665DBBEF-238B-476B-96AB-8AAC3224ECEA}"/>
          </ac:spMkLst>
        </pc:spChg>
        <pc:spChg chg="add">
          <ac:chgData name="Hanne-Marij Nikkels" userId="109a1fe9-689e-43b8-9cf6-4eb8332be246" providerId="ADAL" clId="{660C4BA2-6DA7-4988-AF4C-13F0BC5FEF60}" dt="2025-01-05T21:23:35.524" v="12954" actId="26606"/>
          <ac:spMkLst>
            <pc:docMk/>
            <pc:sldMk cId="2142825114" sldId="270"/>
            <ac:spMk id="6153" creationId="{3FCFB1DE-0B7E-48CC-BA90-B2AB0889F9D6}"/>
          </ac:spMkLst>
        </pc:spChg>
        <pc:picChg chg="add mod">
          <ac:chgData name="Hanne-Marij Nikkels" userId="109a1fe9-689e-43b8-9cf6-4eb8332be246" providerId="ADAL" clId="{660C4BA2-6DA7-4988-AF4C-13F0BC5FEF60}" dt="2025-01-05T21:23:35.524" v="12954" actId="26606"/>
          <ac:picMkLst>
            <pc:docMk/>
            <pc:sldMk cId="2142825114" sldId="270"/>
            <ac:picMk id="6146" creationId="{91BA5DEB-8707-6C71-9319-BC1A291F0456}"/>
          </ac:picMkLst>
        </pc:picChg>
      </pc:sldChg>
      <pc:sldChg chg="addSp modSp mod setBg">
        <pc:chgData name="Hanne-Marij Nikkels" userId="109a1fe9-689e-43b8-9cf6-4eb8332be246" providerId="ADAL" clId="{660C4BA2-6DA7-4988-AF4C-13F0BC5FEF60}" dt="2025-01-08T18:51:44.986" v="15241" actId="26606"/>
        <pc:sldMkLst>
          <pc:docMk/>
          <pc:sldMk cId="3459110979" sldId="271"/>
        </pc:sldMkLst>
        <pc:spChg chg="mod">
          <ac:chgData name="Hanne-Marij Nikkels" userId="109a1fe9-689e-43b8-9cf6-4eb8332be246" providerId="ADAL" clId="{660C4BA2-6DA7-4988-AF4C-13F0BC5FEF60}" dt="2025-01-08T18:51:44.986" v="15241" actId="26606"/>
          <ac:spMkLst>
            <pc:docMk/>
            <pc:sldMk cId="3459110979" sldId="271"/>
            <ac:spMk id="2" creationId="{1B2CB8C4-53EF-FD22-7AF9-8E1925FBC5AE}"/>
          </ac:spMkLst>
        </pc:spChg>
        <pc:spChg chg="mod">
          <ac:chgData name="Hanne-Marij Nikkels" userId="109a1fe9-689e-43b8-9cf6-4eb8332be246" providerId="ADAL" clId="{660C4BA2-6DA7-4988-AF4C-13F0BC5FEF60}" dt="2025-01-08T18:51:44.986" v="15241" actId="26606"/>
          <ac:spMkLst>
            <pc:docMk/>
            <pc:sldMk cId="3459110979" sldId="271"/>
            <ac:spMk id="3" creationId="{9972F926-8F59-9F20-CCB9-56A4F1BE40F0}"/>
          </ac:spMkLst>
        </pc:spChg>
        <pc:spChg chg="add">
          <ac:chgData name="Hanne-Marij Nikkels" userId="109a1fe9-689e-43b8-9cf6-4eb8332be246" providerId="ADAL" clId="{660C4BA2-6DA7-4988-AF4C-13F0BC5FEF60}" dt="2025-01-08T18:51:44.986" v="15241" actId="26606"/>
          <ac:spMkLst>
            <pc:docMk/>
            <pc:sldMk cId="3459110979" sldId="271"/>
            <ac:spMk id="8" creationId="{777A147A-9ED8-46B4-8660-1B3C2AA880B5}"/>
          </ac:spMkLst>
        </pc:spChg>
        <pc:spChg chg="add">
          <ac:chgData name="Hanne-Marij Nikkels" userId="109a1fe9-689e-43b8-9cf6-4eb8332be246" providerId="ADAL" clId="{660C4BA2-6DA7-4988-AF4C-13F0BC5FEF60}" dt="2025-01-08T18:51:44.986" v="15241" actId="26606"/>
          <ac:spMkLst>
            <pc:docMk/>
            <pc:sldMk cId="3459110979" sldId="271"/>
            <ac:spMk id="10" creationId="{5D6C15A0-C087-4593-8414-2B4EC1CDC3DE}"/>
          </ac:spMkLst>
        </pc:spChg>
      </pc:sldChg>
      <pc:sldChg chg="addSp delSp modSp mod ord setBg">
        <pc:chgData name="Hanne-Marij Nikkels" userId="109a1fe9-689e-43b8-9cf6-4eb8332be246" providerId="ADAL" clId="{660C4BA2-6DA7-4988-AF4C-13F0BC5FEF60}" dt="2025-01-08T17:31:26.267" v="13195" actId="20577"/>
        <pc:sldMkLst>
          <pc:docMk/>
          <pc:sldMk cId="3651341512" sldId="272"/>
        </pc:sldMkLst>
        <pc:spChg chg="mod">
          <ac:chgData name="Hanne-Marij Nikkels" userId="109a1fe9-689e-43b8-9cf6-4eb8332be246" providerId="ADAL" clId="{660C4BA2-6DA7-4988-AF4C-13F0BC5FEF60}" dt="2025-01-05T19:56:18.080" v="4863" actId="26606"/>
          <ac:spMkLst>
            <pc:docMk/>
            <pc:sldMk cId="3651341512" sldId="272"/>
            <ac:spMk id="2" creationId="{8E3032EA-993D-8375-C74A-9282D8CE2F94}"/>
          </ac:spMkLst>
        </pc:spChg>
        <pc:spChg chg="mod">
          <ac:chgData name="Hanne-Marij Nikkels" userId="109a1fe9-689e-43b8-9cf6-4eb8332be246" providerId="ADAL" clId="{660C4BA2-6DA7-4988-AF4C-13F0BC5FEF60}" dt="2025-01-08T17:31:26.267" v="13195" actId="20577"/>
          <ac:spMkLst>
            <pc:docMk/>
            <pc:sldMk cId="3651341512" sldId="272"/>
            <ac:spMk id="3" creationId="{08DBCCA7-F137-07F3-720B-07D282D32871}"/>
          </ac:spMkLst>
        </pc:spChg>
        <pc:spChg chg="add del">
          <ac:chgData name="Hanne-Marij Nikkels" userId="109a1fe9-689e-43b8-9cf6-4eb8332be246" providerId="ADAL" clId="{660C4BA2-6DA7-4988-AF4C-13F0BC5FEF60}" dt="2025-01-05T19:56:18.080" v="4863" actId="26606"/>
          <ac:spMkLst>
            <pc:docMk/>
            <pc:sldMk cId="3651341512" sldId="272"/>
            <ac:spMk id="8" creationId="{777A147A-9ED8-46B4-8660-1B3C2AA880B5}"/>
          </ac:spMkLst>
        </pc:spChg>
        <pc:spChg chg="add del">
          <ac:chgData name="Hanne-Marij Nikkels" userId="109a1fe9-689e-43b8-9cf6-4eb8332be246" providerId="ADAL" clId="{660C4BA2-6DA7-4988-AF4C-13F0BC5FEF60}" dt="2025-01-05T19:56:18.080" v="4863" actId="26606"/>
          <ac:spMkLst>
            <pc:docMk/>
            <pc:sldMk cId="3651341512" sldId="272"/>
            <ac:spMk id="10" creationId="{5D6C15A0-C087-4593-8414-2B4EC1CDC3DE}"/>
          </ac:spMkLst>
        </pc:spChg>
        <pc:spChg chg="add">
          <ac:chgData name="Hanne-Marij Nikkels" userId="109a1fe9-689e-43b8-9cf6-4eb8332be246" providerId="ADAL" clId="{660C4BA2-6DA7-4988-AF4C-13F0BC5FEF60}" dt="2025-01-05T19:56:18.080" v="4863" actId="26606"/>
          <ac:spMkLst>
            <pc:docMk/>
            <pc:sldMk cId="3651341512" sldId="272"/>
            <ac:spMk id="15" creationId="{777A147A-9ED8-46B4-8660-1B3C2AA880B5}"/>
          </ac:spMkLst>
        </pc:spChg>
        <pc:spChg chg="add">
          <ac:chgData name="Hanne-Marij Nikkels" userId="109a1fe9-689e-43b8-9cf6-4eb8332be246" providerId="ADAL" clId="{660C4BA2-6DA7-4988-AF4C-13F0BC5FEF60}" dt="2025-01-05T19:56:18.080" v="4863" actId="26606"/>
          <ac:spMkLst>
            <pc:docMk/>
            <pc:sldMk cId="3651341512" sldId="272"/>
            <ac:spMk id="17" creationId="{5D6C15A0-C087-4593-8414-2B4EC1CDC3DE}"/>
          </ac:spMkLst>
        </pc:spChg>
      </pc:sldChg>
      <pc:sldChg chg="addSp delSp modSp new mod setBg modNotesTx">
        <pc:chgData name="Hanne-Marij Nikkels" userId="109a1fe9-689e-43b8-9cf6-4eb8332be246" providerId="ADAL" clId="{660C4BA2-6DA7-4988-AF4C-13F0BC5FEF60}" dt="2025-01-08T18:58:06.260" v="15353" actId="20577"/>
        <pc:sldMkLst>
          <pc:docMk/>
          <pc:sldMk cId="3331596593" sldId="273"/>
        </pc:sldMkLst>
        <pc:spChg chg="mod">
          <ac:chgData name="Hanne-Marij Nikkels" userId="109a1fe9-689e-43b8-9cf6-4eb8332be246" providerId="ADAL" clId="{660C4BA2-6DA7-4988-AF4C-13F0BC5FEF60}" dt="2025-01-05T19:56:32.122" v="4866" actId="26606"/>
          <ac:spMkLst>
            <pc:docMk/>
            <pc:sldMk cId="3331596593" sldId="273"/>
            <ac:spMk id="2" creationId="{F55109A8-AF9E-9B0A-9A35-5FB6F810B3FC}"/>
          </ac:spMkLst>
        </pc:spChg>
        <pc:spChg chg="mod ord">
          <ac:chgData name="Hanne-Marij Nikkels" userId="109a1fe9-689e-43b8-9cf6-4eb8332be246" providerId="ADAL" clId="{660C4BA2-6DA7-4988-AF4C-13F0BC5FEF60}" dt="2025-01-08T18:58:06.260" v="15353" actId="20577"/>
          <ac:spMkLst>
            <pc:docMk/>
            <pc:sldMk cId="3331596593" sldId="273"/>
            <ac:spMk id="3" creationId="{4944BA73-EF49-5FE5-8F15-420E684BBBD2}"/>
          </ac:spMkLst>
        </pc:spChg>
        <pc:spChg chg="add del">
          <ac:chgData name="Hanne-Marij Nikkels" userId="109a1fe9-689e-43b8-9cf6-4eb8332be246" providerId="ADAL" clId="{660C4BA2-6DA7-4988-AF4C-13F0BC5FEF60}" dt="2025-01-05T12:13:34.441" v="2843" actId="26606"/>
          <ac:spMkLst>
            <pc:docMk/>
            <pc:sldMk cId="3331596593" sldId="273"/>
            <ac:spMk id="9" creationId="{F13C74B1-5B17-4795-BED0-7140497B445A}"/>
          </ac:spMkLst>
        </pc:spChg>
        <pc:spChg chg="add del">
          <ac:chgData name="Hanne-Marij Nikkels" userId="109a1fe9-689e-43b8-9cf6-4eb8332be246" providerId="ADAL" clId="{660C4BA2-6DA7-4988-AF4C-13F0BC5FEF60}" dt="2025-01-05T12:13:34.441" v="2843" actId="26606"/>
          <ac:spMkLst>
            <pc:docMk/>
            <pc:sldMk cId="3331596593" sldId="273"/>
            <ac:spMk id="11" creationId="{D4974D33-8DC5-464E-8C6D-BE58F0669C17}"/>
          </ac:spMkLst>
        </pc:spChg>
        <pc:spChg chg="add del">
          <ac:chgData name="Hanne-Marij Nikkels" userId="109a1fe9-689e-43b8-9cf6-4eb8332be246" providerId="ADAL" clId="{660C4BA2-6DA7-4988-AF4C-13F0BC5FEF60}" dt="2025-01-05T12:58:16.092" v="4652" actId="26606"/>
          <ac:spMkLst>
            <pc:docMk/>
            <pc:sldMk cId="3331596593" sldId="273"/>
            <ac:spMk id="13" creationId="{2B97F24A-32CE-4C1C-A50D-3016B394DCFB}"/>
          </ac:spMkLst>
        </pc:spChg>
        <pc:spChg chg="add del">
          <ac:chgData name="Hanne-Marij Nikkels" userId="109a1fe9-689e-43b8-9cf6-4eb8332be246" providerId="ADAL" clId="{660C4BA2-6DA7-4988-AF4C-13F0BC5FEF60}" dt="2025-01-05T12:58:16.092" v="4652" actId="26606"/>
          <ac:spMkLst>
            <pc:docMk/>
            <pc:sldMk cId="3331596593" sldId="273"/>
            <ac:spMk id="14" creationId="{CD8B4F24-440B-49E9-B85D-733523DC064B}"/>
          </ac:spMkLst>
        </pc:spChg>
        <pc:spChg chg="add del">
          <ac:chgData name="Hanne-Marij Nikkels" userId="109a1fe9-689e-43b8-9cf6-4eb8332be246" providerId="ADAL" clId="{660C4BA2-6DA7-4988-AF4C-13F0BC5FEF60}" dt="2025-01-05T12:58:11.434" v="4647" actId="26606"/>
          <ac:spMkLst>
            <pc:docMk/>
            <pc:sldMk cId="3331596593" sldId="273"/>
            <ac:spMk id="19" creationId="{2B97F24A-32CE-4C1C-A50D-3016B394DCFB}"/>
          </ac:spMkLst>
        </pc:spChg>
        <pc:spChg chg="add del">
          <ac:chgData name="Hanne-Marij Nikkels" userId="109a1fe9-689e-43b8-9cf6-4eb8332be246" providerId="ADAL" clId="{660C4BA2-6DA7-4988-AF4C-13F0BC5FEF60}" dt="2025-01-05T12:58:11.434" v="4647" actId="26606"/>
          <ac:spMkLst>
            <pc:docMk/>
            <pc:sldMk cId="3331596593" sldId="273"/>
            <ac:spMk id="21" creationId="{CD8B4F24-440B-49E9-B85D-733523DC064B}"/>
          </ac:spMkLst>
        </pc:spChg>
        <pc:spChg chg="add del">
          <ac:chgData name="Hanne-Marij Nikkels" userId="109a1fe9-689e-43b8-9cf6-4eb8332be246" providerId="ADAL" clId="{660C4BA2-6DA7-4988-AF4C-13F0BC5FEF60}" dt="2025-01-05T12:58:13.689" v="4649" actId="26606"/>
          <ac:spMkLst>
            <pc:docMk/>
            <pc:sldMk cId="3331596593" sldId="273"/>
            <ac:spMk id="23" creationId="{743AA782-23D1-4521-8CAD-47662984AA08}"/>
          </ac:spMkLst>
        </pc:spChg>
        <pc:spChg chg="add del">
          <ac:chgData name="Hanne-Marij Nikkels" userId="109a1fe9-689e-43b8-9cf6-4eb8332be246" providerId="ADAL" clId="{660C4BA2-6DA7-4988-AF4C-13F0BC5FEF60}" dt="2025-01-05T12:58:13.689" v="4649" actId="26606"/>
          <ac:spMkLst>
            <pc:docMk/>
            <pc:sldMk cId="3331596593" sldId="273"/>
            <ac:spMk id="24" creationId="{71877DBC-BB60-40F0-AC93-2ACDBAAE60CE}"/>
          </ac:spMkLst>
        </pc:spChg>
        <pc:spChg chg="add del">
          <ac:chgData name="Hanne-Marij Nikkels" userId="109a1fe9-689e-43b8-9cf6-4eb8332be246" providerId="ADAL" clId="{660C4BA2-6DA7-4988-AF4C-13F0BC5FEF60}" dt="2025-01-05T12:58:16.088" v="4651" actId="26606"/>
          <ac:spMkLst>
            <pc:docMk/>
            <pc:sldMk cId="3331596593" sldId="273"/>
            <ac:spMk id="26" creationId="{A8908DB7-C3A6-4FCB-9820-CEE02B398C4A}"/>
          </ac:spMkLst>
        </pc:spChg>
        <pc:spChg chg="add del">
          <ac:chgData name="Hanne-Marij Nikkels" userId="109a1fe9-689e-43b8-9cf6-4eb8332be246" providerId="ADAL" clId="{660C4BA2-6DA7-4988-AF4C-13F0BC5FEF60}" dt="2025-01-05T12:58:16.088" v="4651" actId="26606"/>
          <ac:spMkLst>
            <pc:docMk/>
            <pc:sldMk cId="3331596593" sldId="273"/>
            <ac:spMk id="27" creationId="{535742DD-1B16-4E9D-B715-0D74B4574A68}"/>
          </ac:spMkLst>
        </pc:spChg>
        <pc:spChg chg="add del">
          <ac:chgData name="Hanne-Marij Nikkels" userId="109a1fe9-689e-43b8-9cf6-4eb8332be246" providerId="ADAL" clId="{660C4BA2-6DA7-4988-AF4C-13F0BC5FEF60}" dt="2025-01-05T19:56:32.122" v="4866" actId="26606"/>
          <ac:spMkLst>
            <pc:docMk/>
            <pc:sldMk cId="3331596593" sldId="273"/>
            <ac:spMk id="29" creationId="{2B97F24A-32CE-4C1C-A50D-3016B394DCFB}"/>
          </ac:spMkLst>
        </pc:spChg>
        <pc:spChg chg="add del">
          <ac:chgData name="Hanne-Marij Nikkels" userId="109a1fe9-689e-43b8-9cf6-4eb8332be246" providerId="ADAL" clId="{660C4BA2-6DA7-4988-AF4C-13F0BC5FEF60}" dt="2025-01-05T19:56:32.122" v="4866" actId="26606"/>
          <ac:spMkLst>
            <pc:docMk/>
            <pc:sldMk cId="3331596593" sldId="273"/>
            <ac:spMk id="30" creationId="{CD8B4F24-440B-49E9-B85D-733523DC064B}"/>
          </ac:spMkLst>
        </pc:spChg>
        <pc:spChg chg="add">
          <ac:chgData name="Hanne-Marij Nikkels" userId="109a1fe9-689e-43b8-9cf6-4eb8332be246" providerId="ADAL" clId="{660C4BA2-6DA7-4988-AF4C-13F0BC5FEF60}" dt="2025-01-05T19:56:32.122" v="4866" actId="26606"/>
          <ac:spMkLst>
            <pc:docMk/>
            <pc:sldMk cId="3331596593" sldId="273"/>
            <ac:spMk id="35" creationId="{2B97F24A-32CE-4C1C-A50D-3016B394DCFB}"/>
          </ac:spMkLst>
        </pc:spChg>
        <pc:spChg chg="add">
          <ac:chgData name="Hanne-Marij Nikkels" userId="109a1fe9-689e-43b8-9cf6-4eb8332be246" providerId="ADAL" clId="{660C4BA2-6DA7-4988-AF4C-13F0BC5FEF60}" dt="2025-01-05T19:56:32.122" v="4866" actId="26606"/>
          <ac:spMkLst>
            <pc:docMk/>
            <pc:sldMk cId="3331596593" sldId="273"/>
            <ac:spMk id="37" creationId="{CD8B4F24-440B-49E9-B85D-733523DC064B}"/>
          </ac:spMkLst>
        </pc:spChg>
        <pc:picChg chg="add del mod">
          <ac:chgData name="Hanne-Marij Nikkels" userId="109a1fe9-689e-43b8-9cf6-4eb8332be246" providerId="ADAL" clId="{660C4BA2-6DA7-4988-AF4C-13F0BC5FEF60}" dt="2025-01-08T17:34:20.527" v="13218" actId="478"/>
          <ac:picMkLst>
            <pc:docMk/>
            <pc:sldMk cId="3331596593" sldId="273"/>
            <ac:picMk id="4" creationId="{A26BCAE4-4DFC-E944-4631-9297E7D15B98}"/>
          </ac:picMkLst>
        </pc:picChg>
        <pc:picChg chg="add del mod">
          <ac:chgData name="Hanne-Marij Nikkels" userId="109a1fe9-689e-43b8-9cf6-4eb8332be246" providerId="ADAL" clId="{660C4BA2-6DA7-4988-AF4C-13F0BC5FEF60}" dt="2025-01-08T17:42:39.364" v="13231" actId="21"/>
          <ac:picMkLst>
            <pc:docMk/>
            <pc:sldMk cId="3331596593" sldId="273"/>
            <ac:picMk id="5" creationId="{B54D48CD-AC36-1CEA-7020-0EEF273B59DC}"/>
          </ac:picMkLst>
        </pc:picChg>
        <pc:picChg chg="add del mod">
          <ac:chgData name="Hanne-Marij Nikkels" userId="109a1fe9-689e-43b8-9cf6-4eb8332be246" providerId="ADAL" clId="{660C4BA2-6DA7-4988-AF4C-13F0BC5FEF60}" dt="2025-01-08T17:42:10.346" v="13227" actId="478"/>
          <ac:picMkLst>
            <pc:docMk/>
            <pc:sldMk cId="3331596593" sldId="273"/>
            <ac:picMk id="6" creationId="{4BD66273-335F-419D-522F-BC375E05D4E4}"/>
          </ac:picMkLst>
        </pc:picChg>
        <pc:picChg chg="add del mod">
          <ac:chgData name="Hanne-Marij Nikkels" userId="109a1fe9-689e-43b8-9cf6-4eb8332be246" providerId="ADAL" clId="{660C4BA2-6DA7-4988-AF4C-13F0BC5FEF60}" dt="2025-01-08T17:46:41.856" v="13284" actId="21"/>
          <ac:picMkLst>
            <pc:docMk/>
            <pc:sldMk cId="3331596593" sldId="273"/>
            <ac:picMk id="7" creationId="{E2A6467B-1AF5-0800-26B2-DEBFB51B8E4E}"/>
          </ac:picMkLst>
        </pc:picChg>
        <pc:picChg chg="add mod">
          <ac:chgData name="Hanne-Marij Nikkels" userId="109a1fe9-689e-43b8-9cf6-4eb8332be246" providerId="ADAL" clId="{660C4BA2-6DA7-4988-AF4C-13F0BC5FEF60}" dt="2025-01-08T17:48:54.841" v="13452" actId="1076"/>
          <ac:picMkLst>
            <pc:docMk/>
            <pc:sldMk cId="3331596593" sldId="273"/>
            <ac:picMk id="8" creationId="{284F5D7C-F03C-9D83-DC33-7F988B5A0DDA}"/>
          </ac:picMkLst>
        </pc:picChg>
      </pc:sldChg>
      <pc:sldChg chg="addSp delSp modSp new mod ord setBg">
        <pc:chgData name="Hanne-Marij Nikkels" userId="109a1fe9-689e-43b8-9cf6-4eb8332be246" providerId="ADAL" clId="{660C4BA2-6DA7-4988-AF4C-13F0BC5FEF60}" dt="2025-01-08T18:27:36.210" v="14608"/>
        <pc:sldMkLst>
          <pc:docMk/>
          <pc:sldMk cId="554682033" sldId="274"/>
        </pc:sldMkLst>
        <pc:spChg chg="mod">
          <ac:chgData name="Hanne-Marij Nikkels" userId="109a1fe9-689e-43b8-9cf6-4eb8332be246" providerId="ADAL" clId="{660C4BA2-6DA7-4988-AF4C-13F0BC5FEF60}" dt="2025-01-05T11:46:59.653" v="994" actId="26606"/>
          <ac:spMkLst>
            <pc:docMk/>
            <pc:sldMk cId="554682033" sldId="274"/>
            <ac:spMk id="2" creationId="{0039DE23-D00A-AE07-3B26-BCEC16B48159}"/>
          </ac:spMkLst>
        </pc:spChg>
        <pc:spChg chg="del">
          <ac:chgData name="Hanne-Marij Nikkels" userId="109a1fe9-689e-43b8-9cf6-4eb8332be246" providerId="ADAL" clId="{660C4BA2-6DA7-4988-AF4C-13F0BC5FEF60}" dt="2025-01-05T11:46:46.751" v="991"/>
          <ac:spMkLst>
            <pc:docMk/>
            <pc:sldMk cId="554682033" sldId="274"/>
            <ac:spMk id="3" creationId="{3462F702-BA06-2051-7A76-A525260ABA8E}"/>
          </ac:spMkLst>
        </pc:spChg>
        <pc:spChg chg="add mod">
          <ac:chgData name="Hanne-Marij Nikkels" userId="109a1fe9-689e-43b8-9cf6-4eb8332be246" providerId="ADAL" clId="{660C4BA2-6DA7-4988-AF4C-13F0BC5FEF60}" dt="2025-01-08T18:17:41.471" v="14351" actId="20577"/>
          <ac:spMkLst>
            <pc:docMk/>
            <pc:sldMk cId="554682033" sldId="274"/>
            <ac:spMk id="1030" creationId="{7394A6F8-95FA-D35B-C86A-1E468F14D626}"/>
          </ac:spMkLst>
        </pc:spChg>
        <pc:spChg chg="add">
          <ac:chgData name="Hanne-Marij Nikkels" userId="109a1fe9-689e-43b8-9cf6-4eb8332be246" providerId="ADAL" clId="{660C4BA2-6DA7-4988-AF4C-13F0BC5FEF60}" dt="2025-01-05T11:46:59.653" v="994" actId="26606"/>
          <ac:spMkLst>
            <pc:docMk/>
            <pc:sldMk cId="554682033" sldId="274"/>
            <ac:spMk id="1033" creationId="{F13C74B1-5B17-4795-BED0-7140497B445A}"/>
          </ac:spMkLst>
        </pc:spChg>
        <pc:spChg chg="add">
          <ac:chgData name="Hanne-Marij Nikkels" userId="109a1fe9-689e-43b8-9cf6-4eb8332be246" providerId="ADAL" clId="{660C4BA2-6DA7-4988-AF4C-13F0BC5FEF60}" dt="2025-01-05T11:46:59.653" v="994" actId="26606"/>
          <ac:spMkLst>
            <pc:docMk/>
            <pc:sldMk cId="554682033" sldId="274"/>
            <ac:spMk id="1035" creationId="{D4974D33-8DC5-464E-8C6D-BE58F0669C17}"/>
          </ac:spMkLst>
        </pc:spChg>
        <pc:picChg chg="add mod">
          <ac:chgData name="Hanne-Marij Nikkels" userId="109a1fe9-689e-43b8-9cf6-4eb8332be246" providerId="ADAL" clId="{660C4BA2-6DA7-4988-AF4C-13F0BC5FEF60}" dt="2025-01-05T11:46:59.653" v="994" actId="26606"/>
          <ac:picMkLst>
            <pc:docMk/>
            <pc:sldMk cId="554682033" sldId="274"/>
            <ac:picMk id="1026" creationId="{B6FCEEEC-FAF1-1E8A-84B5-861464DA67C8}"/>
          </ac:picMkLst>
        </pc:picChg>
      </pc:sldChg>
      <pc:sldChg chg="addSp new ord">
        <pc:chgData name="Hanne-Marij Nikkels" userId="109a1fe9-689e-43b8-9cf6-4eb8332be246" providerId="ADAL" clId="{660C4BA2-6DA7-4988-AF4C-13F0BC5FEF60}" dt="2025-01-08T18:27:43.550" v="14610"/>
        <pc:sldMkLst>
          <pc:docMk/>
          <pc:sldMk cId="3664177395" sldId="275"/>
        </pc:sldMkLst>
        <pc:picChg chg="add">
          <ac:chgData name="Hanne-Marij Nikkels" userId="109a1fe9-689e-43b8-9cf6-4eb8332be246" providerId="ADAL" clId="{660C4BA2-6DA7-4988-AF4C-13F0BC5FEF60}" dt="2025-01-05T12:02:58.232" v="2236"/>
          <ac:picMkLst>
            <pc:docMk/>
            <pc:sldMk cId="3664177395" sldId="275"/>
            <ac:picMk id="2050" creationId="{A52AE9B9-6BD2-B878-0979-56F3BBD1F04D}"/>
          </ac:picMkLst>
        </pc:picChg>
      </pc:sldChg>
      <pc:sldChg chg="addSp delSp modSp new mod">
        <pc:chgData name="Hanne-Marij Nikkels" userId="109a1fe9-689e-43b8-9cf6-4eb8332be246" providerId="ADAL" clId="{660C4BA2-6DA7-4988-AF4C-13F0BC5FEF60}" dt="2025-01-05T21:14:17.266" v="12708"/>
        <pc:sldMkLst>
          <pc:docMk/>
          <pc:sldMk cId="2511210578" sldId="277"/>
        </pc:sldMkLst>
        <pc:spChg chg="mod">
          <ac:chgData name="Hanne-Marij Nikkels" userId="109a1fe9-689e-43b8-9cf6-4eb8332be246" providerId="ADAL" clId="{660C4BA2-6DA7-4988-AF4C-13F0BC5FEF60}" dt="2025-01-05T21:14:04.787" v="12706" actId="20577"/>
          <ac:spMkLst>
            <pc:docMk/>
            <pc:sldMk cId="2511210578" sldId="277"/>
            <ac:spMk id="2" creationId="{89CA80BE-4BE4-85AE-FB4C-A3269AAC1729}"/>
          </ac:spMkLst>
        </pc:spChg>
        <pc:spChg chg="add del mod">
          <ac:chgData name="Hanne-Marij Nikkels" userId="109a1fe9-689e-43b8-9cf6-4eb8332be246" providerId="ADAL" clId="{660C4BA2-6DA7-4988-AF4C-13F0BC5FEF60}" dt="2025-01-05T21:14:17.266" v="12708"/>
          <ac:spMkLst>
            <pc:docMk/>
            <pc:sldMk cId="2511210578" sldId="277"/>
            <ac:spMk id="5" creationId="{7ED28AB9-9438-2BF5-18B0-A29F7E4E90F6}"/>
          </ac:spMkLst>
        </pc:spChg>
      </pc:sldChg>
      <pc:sldChg chg="addSp delSp modSp new mod ord setBg">
        <pc:chgData name="Hanne-Marij Nikkels" userId="109a1fe9-689e-43b8-9cf6-4eb8332be246" providerId="ADAL" clId="{660C4BA2-6DA7-4988-AF4C-13F0BC5FEF60}" dt="2025-01-05T20:00:33.165" v="4893" actId="26606"/>
        <pc:sldMkLst>
          <pc:docMk/>
          <pc:sldMk cId="4213492646" sldId="278"/>
        </pc:sldMkLst>
        <pc:spChg chg="mod">
          <ac:chgData name="Hanne-Marij Nikkels" userId="109a1fe9-689e-43b8-9cf6-4eb8332be246" providerId="ADAL" clId="{660C4BA2-6DA7-4988-AF4C-13F0BC5FEF60}" dt="2025-01-05T20:00:33.165" v="4893" actId="26606"/>
          <ac:spMkLst>
            <pc:docMk/>
            <pc:sldMk cId="4213492646" sldId="278"/>
            <ac:spMk id="2" creationId="{2F2413CB-2B9C-5F5A-1245-E7F6184F0596}"/>
          </ac:spMkLst>
        </pc:spChg>
        <pc:spChg chg="del">
          <ac:chgData name="Hanne-Marij Nikkels" userId="109a1fe9-689e-43b8-9cf6-4eb8332be246" providerId="ADAL" clId="{660C4BA2-6DA7-4988-AF4C-13F0BC5FEF60}" dt="2025-01-05T12:42:40.155" v="4111"/>
          <ac:spMkLst>
            <pc:docMk/>
            <pc:sldMk cId="4213492646" sldId="278"/>
            <ac:spMk id="3" creationId="{844ED4D4-48FE-14BD-DF5E-56649E242E58}"/>
          </ac:spMkLst>
        </pc:spChg>
        <pc:spChg chg="add mod">
          <ac:chgData name="Hanne-Marij Nikkels" userId="109a1fe9-689e-43b8-9cf6-4eb8332be246" providerId="ADAL" clId="{660C4BA2-6DA7-4988-AF4C-13F0BC5FEF60}" dt="2025-01-05T20:00:33.165" v="4893" actId="26606"/>
          <ac:spMkLst>
            <pc:docMk/>
            <pc:sldMk cId="4213492646" sldId="278"/>
            <ac:spMk id="8" creationId="{F670C0F2-3B7A-95F8-ED9E-F891C5445FEC}"/>
          </ac:spMkLst>
        </pc:spChg>
        <pc:spChg chg="add del">
          <ac:chgData name="Hanne-Marij Nikkels" userId="109a1fe9-689e-43b8-9cf6-4eb8332be246" providerId="ADAL" clId="{660C4BA2-6DA7-4988-AF4C-13F0BC5FEF60}" dt="2025-01-05T13:07:12.104" v="4675" actId="26606"/>
          <ac:spMkLst>
            <pc:docMk/>
            <pc:sldMk cId="4213492646" sldId="278"/>
            <ac:spMk id="11" creationId="{F13C74B1-5B17-4795-BED0-7140497B445A}"/>
          </ac:spMkLst>
        </pc:spChg>
        <pc:spChg chg="add del">
          <ac:chgData name="Hanne-Marij Nikkels" userId="109a1fe9-689e-43b8-9cf6-4eb8332be246" providerId="ADAL" clId="{660C4BA2-6DA7-4988-AF4C-13F0BC5FEF60}" dt="2025-01-05T13:07:12.104" v="4675" actId="26606"/>
          <ac:spMkLst>
            <pc:docMk/>
            <pc:sldMk cId="4213492646" sldId="278"/>
            <ac:spMk id="13" creationId="{D4974D33-8DC5-464E-8C6D-BE58F0669C17}"/>
          </ac:spMkLst>
        </pc:spChg>
        <pc:spChg chg="add del">
          <ac:chgData name="Hanne-Marij Nikkels" userId="109a1fe9-689e-43b8-9cf6-4eb8332be246" providerId="ADAL" clId="{660C4BA2-6DA7-4988-AF4C-13F0BC5FEF60}" dt="2025-01-05T13:07:12.101" v="4674" actId="26606"/>
          <ac:spMkLst>
            <pc:docMk/>
            <pc:sldMk cId="4213492646" sldId="278"/>
            <ac:spMk id="18" creationId="{D2854001-B4AF-4E18-9D2E-33E37F97A82D}"/>
          </ac:spMkLst>
        </pc:spChg>
        <pc:spChg chg="add del">
          <ac:chgData name="Hanne-Marij Nikkels" userId="109a1fe9-689e-43b8-9cf6-4eb8332be246" providerId="ADAL" clId="{660C4BA2-6DA7-4988-AF4C-13F0BC5FEF60}" dt="2025-01-05T13:07:12.101" v="4674" actId="26606"/>
          <ac:spMkLst>
            <pc:docMk/>
            <pc:sldMk cId="4213492646" sldId="278"/>
            <ac:spMk id="20" creationId="{8AEA628B-C8FF-4D0B-B111-F101F580B15D}"/>
          </ac:spMkLst>
        </pc:spChg>
        <pc:spChg chg="add del">
          <ac:chgData name="Hanne-Marij Nikkels" userId="109a1fe9-689e-43b8-9cf6-4eb8332be246" providerId="ADAL" clId="{660C4BA2-6DA7-4988-AF4C-13F0BC5FEF60}" dt="2025-01-05T13:07:12.101" v="4674" actId="26606"/>
          <ac:spMkLst>
            <pc:docMk/>
            <pc:sldMk cId="4213492646" sldId="278"/>
            <ac:spMk id="22" creationId="{42663BD0-064C-40FC-A331-F49FCA9536AA}"/>
          </ac:spMkLst>
        </pc:spChg>
        <pc:spChg chg="add del">
          <ac:chgData name="Hanne-Marij Nikkels" userId="109a1fe9-689e-43b8-9cf6-4eb8332be246" providerId="ADAL" clId="{660C4BA2-6DA7-4988-AF4C-13F0BC5FEF60}" dt="2025-01-05T13:07:25" v="4679" actId="26606"/>
          <ac:spMkLst>
            <pc:docMk/>
            <pc:sldMk cId="4213492646" sldId="278"/>
            <ac:spMk id="24" creationId="{743AA782-23D1-4521-8CAD-47662984AA08}"/>
          </ac:spMkLst>
        </pc:spChg>
        <pc:spChg chg="add del">
          <ac:chgData name="Hanne-Marij Nikkels" userId="109a1fe9-689e-43b8-9cf6-4eb8332be246" providerId="ADAL" clId="{660C4BA2-6DA7-4988-AF4C-13F0BC5FEF60}" dt="2025-01-05T13:07:25" v="4679" actId="26606"/>
          <ac:spMkLst>
            <pc:docMk/>
            <pc:sldMk cId="4213492646" sldId="278"/>
            <ac:spMk id="25" creationId="{71877DBC-BB60-40F0-AC93-2ACDBAAE60CE}"/>
          </ac:spMkLst>
        </pc:spChg>
        <pc:spChg chg="add del">
          <ac:chgData name="Hanne-Marij Nikkels" userId="109a1fe9-689e-43b8-9cf6-4eb8332be246" providerId="ADAL" clId="{660C4BA2-6DA7-4988-AF4C-13F0BC5FEF60}" dt="2025-01-05T13:07:25" v="4678" actId="26606"/>
          <ac:spMkLst>
            <pc:docMk/>
            <pc:sldMk cId="4213492646" sldId="278"/>
            <ac:spMk id="30" creationId="{10EB215C-7839-4CEA-AA02-B8F7755F9CE9}"/>
          </ac:spMkLst>
        </pc:spChg>
        <pc:spChg chg="add del">
          <ac:chgData name="Hanne-Marij Nikkels" userId="109a1fe9-689e-43b8-9cf6-4eb8332be246" providerId="ADAL" clId="{660C4BA2-6DA7-4988-AF4C-13F0BC5FEF60}" dt="2025-01-05T13:07:25" v="4678" actId="26606"/>
          <ac:spMkLst>
            <pc:docMk/>
            <pc:sldMk cId="4213492646" sldId="278"/>
            <ac:spMk id="32" creationId="{91011C6D-05BE-4D99-8C11-A0E478B12996}"/>
          </ac:spMkLst>
        </pc:spChg>
        <pc:spChg chg="add del">
          <ac:chgData name="Hanne-Marij Nikkels" userId="109a1fe9-689e-43b8-9cf6-4eb8332be246" providerId="ADAL" clId="{660C4BA2-6DA7-4988-AF4C-13F0BC5FEF60}" dt="2025-01-05T13:07:25" v="4678" actId="26606"/>
          <ac:spMkLst>
            <pc:docMk/>
            <pc:sldMk cId="4213492646" sldId="278"/>
            <ac:spMk id="34" creationId="{6BFFEA99-E831-4C3B-8D16-0EA4AB33FFCA}"/>
          </ac:spMkLst>
        </pc:spChg>
        <pc:spChg chg="add del">
          <ac:chgData name="Hanne-Marij Nikkels" userId="109a1fe9-689e-43b8-9cf6-4eb8332be246" providerId="ADAL" clId="{660C4BA2-6DA7-4988-AF4C-13F0BC5FEF60}" dt="2025-01-05T13:07:25" v="4678" actId="26606"/>
          <ac:spMkLst>
            <pc:docMk/>
            <pc:sldMk cId="4213492646" sldId="278"/>
            <ac:spMk id="36" creationId="{3B9FD11D-7561-43C8-BE54-00D7DCF0E211}"/>
          </ac:spMkLst>
        </pc:spChg>
        <pc:spChg chg="add del">
          <ac:chgData name="Hanne-Marij Nikkels" userId="109a1fe9-689e-43b8-9cf6-4eb8332be246" providerId="ADAL" clId="{660C4BA2-6DA7-4988-AF4C-13F0BC5FEF60}" dt="2025-01-05T13:07:25" v="4678" actId="26606"/>
          <ac:spMkLst>
            <pc:docMk/>
            <pc:sldMk cId="4213492646" sldId="278"/>
            <ac:spMk id="38" creationId="{8D91DE60-2C2D-4D7E-A6B4-C9499017DE4C}"/>
          </ac:spMkLst>
        </pc:spChg>
        <pc:spChg chg="add del">
          <ac:chgData name="Hanne-Marij Nikkels" userId="109a1fe9-689e-43b8-9cf6-4eb8332be246" providerId="ADAL" clId="{660C4BA2-6DA7-4988-AF4C-13F0BC5FEF60}" dt="2025-01-05T13:07:32.553" v="4682" actId="26606"/>
          <ac:spMkLst>
            <pc:docMk/>
            <pc:sldMk cId="4213492646" sldId="278"/>
            <ac:spMk id="40" creationId="{743AA782-23D1-4521-8CAD-47662984AA08}"/>
          </ac:spMkLst>
        </pc:spChg>
        <pc:spChg chg="add del">
          <ac:chgData name="Hanne-Marij Nikkels" userId="109a1fe9-689e-43b8-9cf6-4eb8332be246" providerId="ADAL" clId="{660C4BA2-6DA7-4988-AF4C-13F0BC5FEF60}" dt="2025-01-05T13:07:32.553" v="4682" actId="26606"/>
          <ac:spMkLst>
            <pc:docMk/>
            <pc:sldMk cId="4213492646" sldId="278"/>
            <ac:spMk id="41" creationId="{650D18FE-0824-4A46-B22C-A86B52E5780A}"/>
          </ac:spMkLst>
        </pc:spChg>
        <pc:spChg chg="add del">
          <ac:chgData name="Hanne-Marij Nikkels" userId="109a1fe9-689e-43b8-9cf6-4eb8332be246" providerId="ADAL" clId="{660C4BA2-6DA7-4988-AF4C-13F0BC5FEF60}" dt="2025-01-05T20:00:33.165" v="4893" actId="26606"/>
          <ac:spMkLst>
            <pc:docMk/>
            <pc:sldMk cId="4213492646" sldId="278"/>
            <ac:spMk id="46" creationId="{D2854001-B4AF-4E18-9D2E-33E37F97A82D}"/>
          </ac:spMkLst>
        </pc:spChg>
        <pc:spChg chg="add del">
          <ac:chgData name="Hanne-Marij Nikkels" userId="109a1fe9-689e-43b8-9cf6-4eb8332be246" providerId="ADAL" clId="{660C4BA2-6DA7-4988-AF4C-13F0BC5FEF60}" dt="2025-01-05T20:00:33.165" v="4893" actId="26606"/>
          <ac:spMkLst>
            <pc:docMk/>
            <pc:sldMk cId="4213492646" sldId="278"/>
            <ac:spMk id="48" creationId="{8AEA628B-C8FF-4D0B-B111-F101F580B15D}"/>
          </ac:spMkLst>
        </pc:spChg>
        <pc:spChg chg="add del">
          <ac:chgData name="Hanne-Marij Nikkels" userId="109a1fe9-689e-43b8-9cf6-4eb8332be246" providerId="ADAL" clId="{660C4BA2-6DA7-4988-AF4C-13F0BC5FEF60}" dt="2025-01-05T20:00:33.165" v="4893" actId="26606"/>
          <ac:spMkLst>
            <pc:docMk/>
            <pc:sldMk cId="4213492646" sldId="278"/>
            <ac:spMk id="50" creationId="{42663BD0-064C-40FC-A331-F49FCA9536AA}"/>
          </ac:spMkLst>
        </pc:spChg>
        <pc:spChg chg="add">
          <ac:chgData name="Hanne-Marij Nikkels" userId="109a1fe9-689e-43b8-9cf6-4eb8332be246" providerId="ADAL" clId="{660C4BA2-6DA7-4988-AF4C-13F0BC5FEF60}" dt="2025-01-05T20:00:33.165" v="4893" actId="26606"/>
          <ac:spMkLst>
            <pc:docMk/>
            <pc:sldMk cId="4213492646" sldId="278"/>
            <ac:spMk id="55" creationId="{2B97F24A-32CE-4C1C-A50D-3016B394DCFB}"/>
          </ac:spMkLst>
        </pc:spChg>
        <pc:spChg chg="add">
          <ac:chgData name="Hanne-Marij Nikkels" userId="109a1fe9-689e-43b8-9cf6-4eb8332be246" providerId="ADAL" clId="{660C4BA2-6DA7-4988-AF4C-13F0BC5FEF60}" dt="2025-01-05T20:00:33.165" v="4893" actId="26606"/>
          <ac:spMkLst>
            <pc:docMk/>
            <pc:sldMk cId="4213492646" sldId="278"/>
            <ac:spMk id="57" creationId="{6357EC4F-235E-4222-A36F-C7878ACE37F2}"/>
          </ac:spMkLst>
        </pc:spChg>
        <pc:picChg chg="add mod">
          <ac:chgData name="Hanne-Marij Nikkels" userId="109a1fe9-689e-43b8-9cf6-4eb8332be246" providerId="ADAL" clId="{660C4BA2-6DA7-4988-AF4C-13F0BC5FEF60}" dt="2025-01-05T20:00:33.165" v="4893" actId="26606"/>
          <ac:picMkLst>
            <pc:docMk/>
            <pc:sldMk cId="4213492646" sldId="278"/>
            <ac:picMk id="4" creationId="{76BEBE21-6D5C-F76B-34B6-5CF591A29C0A}"/>
          </ac:picMkLst>
        </pc:picChg>
      </pc:sldChg>
      <pc:sldChg chg="addSp delSp modSp new mod setBg modNotesTx">
        <pc:chgData name="Hanne-Marij Nikkels" userId="109a1fe9-689e-43b8-9cf6-4eb8332be246" providerId="ADAL" clId="{660C4BA2-6DA7-4988-AF4C-13F0BC5FEF60}" dt="2025-01-08T18:24:59.260" v="14602" actId="20577"/>
        <pc:sldMkLst>
          <pc:docMk/>
          <pc:sldMk cId="2723311915" sldId="279"/>
        </pc:sldMkLst>
        <pc:spChg chg="mod">
          <ac:chgData name="Hanne-Marij Nikkels" userId="109a1fe9-689e-43b8-9cf6-4eb8332be246" providerId="ADAL" clId="{660C4BA2-6DA7-4988-AF4C-13F0BC5FEF60}" dt="2025-01-05T12:57:12.983" v="4644" actId="26606"/>
          <ac:spMkLst>
            <pc:docMk/>
            <pc:sldMk cId="2723311915" sldId="279"/>
            <ac:spMk id="2" creationId="{0F91DF8F-249F-E29E-2988-11F1B110F968}"/>
          </ac:spMkLst>
        </pc:spChg>
        <pc:spChg chg="del mod">
          <ac:chgData name="Hanne-Marij Nikkels" userId="109a1fe9-689e-43b8-9cf6-4eb8332be246" providerId="ADAL" clId="{660C4BA2-6DA7-4988-AF4C-13F0BC5FEF60}" dt="2025-01-05T12:57:12.983" v="4644" actId="26606"/>
          <ac:spMkLst>
            <pc:docMk/>
            <pc:sldMk cId="2723311915" sldId="279"/>
            <ac:spMk id="3" creationId="{EA9C40C4-870A-BA4B-34F6-5F02A6B022F9}"/>
          </ac:spMkLst>
        </pc:spChg>
        <pc:spChg chg="add">
          <ac:chgData name="Hanne-Marij Nikkels" userId="109a1fe9-689e-43b8-9cf6-4eb8332be246" providerId="ADAL" clId="{660C4BA2-6DA7-4988-AF4C-13F0BC5FEF60}" dt="2025-01-05T12:57:12.983" v="4644" actId="26606"/>
          <ac:spMkLst>
            <pc:docMk/>
            <pc:sldMk cId="2723311915" sldId="279"/>
            <ac:spMk id="9" creationId="{2E442304-DDBD-4F7B-8017-36BCC863FB40}"/>
          </ac:spMkLst>
        </pc:spChg>
        <pc:spChg chg="add">
          <ac:chgData name="Hanne-Marij Nikkels" userId="109a1fe9-689e-43b8-9cf6-4eb8332be246" providerId="ADAL" clId="{660C4BA2-6DA7-4988-AF4C-13F0BC5FEF60}" dt="2025-01-05T12:57:12.983" v="4644" actId="26606"/>
          <ac:spMkLst>
            <pc:docMk/>
            <pc:sldMk cId="2723311915" sldId="279"/>
            <ac:spMk id="11" creationId="{5E107275-3853-46FD-A241-DE4355A42675}"/>
          </ac:spMkLst>
        </pc:spChg>
        <pc:graphicFrameChg chg="add mod">
          <ac:chgData name="Hanne-Marij Nikkels" userId="109a1fe9-689e-43b8-9cf6-4eb8332be246" providerId="ADAL" clId="{660C4BA2-6DA7-4988-AF4C-13F0BC5FEF60}" dt="2025-01-08T17:53:33.733" v="13642" actId="20577"/>
          <ac:graphicFrameMkLst>
            <pc:docMk/>
            <pc:sldMk cId="2723311915" sldId="279"/>
            <ac:graphicFrameMk id="5" creationId="{D7C55D28-264B-1A66-6B92-C976E763BC66}"/>
          </ac:graphicFrameMkLst>
        </pc:graphicFrameChg>
      </pc:sldChg>
      <pc:sldChg chg="addSp modSp new mod setBg modNotesTx">
        <pc:chgData name="Hanne-Marij Nikkels" userId="109a1fe9-689e-43b8-9cf6-4eb8332be246" providerId="ADAL" clId="{660C4BA2-6DA7-4988-AF4C-13F0BC5FEF60}" dt="2025-01-08T18:34:04.212" v="14929" actId="20577"/>
        <pc:sldMkLst>
          <pc:docMk/>
          <pc:sldMk cId="996862730" sldId="280"/>
        </pc:sldMkLst>
        <pc:spChg chg="mod">
          <ac:chgData name="Hanne-Marij Nikkels" userId="109a1fe9-689e-43b8-9cf6-4eb8332be246" providerId="ADAL" clId="{660C4BA2-6DA7-4988-AF4C-13F0BC5FEF60}" dt="2025-01-08T18:33:23.370" v="14811" actId="26606"/>
          <ac:spMkLst>
            <pc:docMk/>
            <pc:sldMk cId="996862730" sldId="280"/>
            <ac:spMk id="2" creationId="{646587D7-E261-5794-22EA-FB8FEF6D7177}"/>
          </ac:spMkLst>
        </pc:spChg>
        <pc:spChg chg="mod">
          <ac:chgData name="Hanne-Marij Nikkels" userId="109a1fe9-689e-43b8-9cf6-4eb8332be246" providerId="ADAL" clId="{660C4BA2-6DA7-4988-AF4C-13F0BC5FEF60}" dt="2025-01-08T18:33:23.370" v="14811" actId="26606"/>
          <ac:spMkLst>
            <pc:docMk/>
            <pc:sldMk cId="996862730" sldId="280"/>
            <ac:spMk id="3" creationId="{502C4922-23EA-A5B3-E672-E0707F072A38}"/>
          </ac:spMkLst>
        </pc:spChg>
        <pc:spChg chg="add">
          <ac:chgData name="Hanne-Marij Nikkels" userId="109a1fe9-689e-43b8-9cf6-4eb8332be246" providerId="ADAL" clId="{660C4BA2-6DA7-4988-AF4C-13F0BC5FEF60}" dt="2025-01-08T18:33:23.370" v="14811" actId="26606"/>
          <ac:spMkLst>
            <pc:docMk/>
            <pc:sldMk cId="996862730" sldId="280"/>
            <ac:spMk id="9" creationId="{743AA782-23D1-4521-8CAD-47662984AA08}"/>
          </ac:spMkLst>
        </pc:spChg>
        <pc:spChg chg="add">
          <ac:chgData name="Hanne-Marij Nikkels" userId="109a1fe9-689e-43b8-9cf6-4eb8332be246" providerId="ADAL" clId="{660C4BA2-6DA7-4988-AF4C-13F0BC5FEF60}" dt="2025-01-08T18:33:23.370" v="14811" actId="26606"/>
          <ac:spMkLst>
            <pc:docMk/>
            <pc:sldMk cId="996862730" sldId="280"/>
            <ac:spMk id="11" creationId="{71877DBC-BB60-40F0-AC93-2ACDBAAE60CE}"/>
          </ac:spMkLst>
        </pc:spChg>
        <pc:picChg chg="add mod">
          <ac:chgData name="Hanne-Marij Nikkels" userId="109a1fe9-689e-43b8-9cf6-4eb8332be246" providerId="ADAL" clId="{660C4BA2-6DA7-4988-AF4C-13F0BC5FEF60}" dt="2025-01-08T18:33:23.370" v="14811" actId="26606"/>
          <ac:picMkLst>
            <pc:docMk/>
            <pc:sldMk cId="996862730" sldId="280"/>
            <ac:picMk id="4" creationId="{C60594F0-8548-727A-9E36-11CFA428FAE5}"/>
          </ac:picMkLst>
        </pc:picChg>
      </pc:sldChg>
      <pc:sldChg chg="addSp modSp new mod ord setBg">
        <pc:chgData name="Hanne-Marij Nikkels" userId="109a1fe9-689e-43b8-9cf6-4eb8332be246" providerId="ADAL" clId="{660C4BA2-6DA7-4988-AF4C-13F0BC5FEF60}" dt="2025-01-08T19:00:21.817" v="15374"/>
        <pc:sldMkLst>
          <pc:docMk/>
          <pc:sldMk cId="4289600362" sldId="281"/>
        </pc:sldMkLst>
        <pc:spChg chg="mod">
          <ac:chgData name="Hanne-Marij Nikkels" userId="109a1fe9-689e-43b8-9cf6-4eb8332be246" providerId="ADAL" clId="{660C4BA2-6DA7-4988-AF4C-13F0BC5FEF60}" dt="2025-01-08T18:36:03.689" v="14931" actId="26606"/>
          <ac:spMkLst>
            <pc:docMk/>
            <pc:sldMk cId="4289600362" sldId="281"/>
            <ac:spMk id="2" creationId="{18068743-CC14-038E-E356-60E588A387D4}"/>
          </ac:spMkLst>
        </pc:spChg>
        <pc:spChg chg="mod">
          <ac:chgData name="Hanne-Marij Nikkels" userId="109a1fe9-689e-43b8-9cf6-4eb8332be246" providerId="ADAL" clId="{660C4BA2-6DA7-4988-AF4C-13F0BC5FEF60}" dt="2025-01-08T18:36:03.689" v="14931" actId="26606"/>
          <ac:spMkLst>
            <pc:docMk/>
            <pc:sldMk cId="4289600362" sldId="281"/>
            <ac:spMk id="3" creationId="{5AC0581F-3B08-3BD0-D758-2422867CBEF9}"/>
          </ac:spMkLst>
        </pc:spChg>
        <pc:spChg chg="add">
          <ac:chgData name="Hanne-Marij Nikkels" userId="109a1fe9-689e-43b8-9cf6-4eb8332be246" providerId="ADAL" clId="{660C4BA2-6DA7-4988-AF4C-13F0BC5FEF60}" dt="2025-01-08T18:36:03.689" v="14931" actId="26606"/>
          <ac:spMkLst>
            <pc:docMk/>
            <pc:sldMk cId="4289600362" sldId="281"/>
            <ac:spMk id="8" creationId="{777A147A-9ED8-46B4-8660-1B3C2AA880B5}"/>
          </ac:spMkLst>
        </pc:spChg>
        <pc:spChg chg="add">
          <ac:chgData name="Hanne-Marij Nikkels" userId="109a1fe9-689e-43b8-9cf6-4eb8332be246" providerId="ADAL" clId="{660C4BA2-6DA7-4988-AF4C-13F0BC5FEF60}" dt="2025-01-08T18:36:03.689" v="14931" actId="26606"/>
          <ac:spMkLst>
            <pc:docMk/>
            <pc:sldMk cId="4289600362" sldId="281"/>
            <ac:spMk id="10" creationId="{5D6C15A0-C087-4593-8414-2B4EC1CDC3DE}"/>
          </ac:spMkLst>
        </pc:spChg>
      </pc:sldChg>
      <pc:sldChg chg="addSp delSp modSp new mod ord setBg modNotesTx">
        <pc:chgData name="Hanne-Marij Nikkels" userId="109a1fe9-689e-43b8-9cf6-4eb8332be246" providerId="ADAL" clId="{660C4BA2-6DA7-4988-AF4C-13F0BC5FEF60}" dt="2025-01-08T18:51:20.825" v="15238"/>
        <pc:sldMkLst>
          <pc:docMk/>
          <pc:sldMk cId="771162052" sldId="282"/>
        </pc:sldMkLst>
        <pc:spChg chg="mod">
          <ac:chgData name="Hanne-Marij Nikkels" userId="109a1fe9-689e-43b8-9cf6-4eb8332be246" providerId="ADAL" clId="{660C4BA2-6DA7-4988-AF4C-13F0BC5FEF60}" dt="2025-01-08T18:37:25.397" v="14967" actId="26606"/>
          <ac:spMkLst>
            <pc:docMk/>
            <pc:sldMk cId="771162052" sldId="282"/>
            <ac:spMk id="2" creationId="{73A01916-FFA7-871B-C7B1-4680F7DB46DF}"/>
          </ac:spMkLst>
        </pc:spChg>
        <pc:spChg chg="mod">
          <ac:chgData name="Hanne-Marij Nikkels" userId="109a1fe9-689e-43b8-9cf6-4eb8332be246" providerId="ADAL" clId="{660C4BA2-6DA7-4988-AF4C-13F0BC5FEF60}" dt="2025-01-08T18:37:25.397" v="14967" actId="26606"/>
          <ac:spMkLst>
            <pc:docMk/>
            <pc:sldMk cId="771162052" sldId="282"/>
            <ac:spMk id="3" creationId="{81C2EFC1-F8E9-D5E0-22C1-6A731B02C4BF}"/>
          </ac:spMkLst>
        </pc:spChg>
        <pc:spChg chg="add del">
          <ac:chgData name="Hanne-Marij Nikkels" userId="109a1fe9-689e-43b8-9cf6-4eb8332be246" providerId="ADAL" clId="{660C4BA2-6DA7-4988-AF4C-13F0BC5FEF60}" dt="2025-01-08T18:37:25.397" v="14967" actId="26606"/>
          <ac:spMkLst>
            <pc:docMk/>
            <pc:sldMk cId="771162052" sldId="282"/>
            <ac:spMk id="8" creationId="{777A147A-9ED8-46B4-8660-1B3C2AA880B5}"/>
          </ac:spMkLst>
        </pc:spChg>
        <pc:spChg chg="add del">
          <ac:chgData name="Hanne-Marij Nikkels" userId="109a1fe9-689e-43b8-9cf6-4eb8332be246" providerId="ADAL" clId="{660C4BA2-6DA7-4988-AF4C-13F0BC5FEF60}" dt="2025-01-08T18:37:25.397" v="14967" actId="26606"/>
          <ac:spMkLst>
            <pc:docMk/>
            <pc:sldMk cId="771162052" sldId="282"/>
            <ac:spMk id="10" creationId="{5D6C15A0-C087-4593-8414-2B4EC1CDC3DE}"/>
          </ac:spMkLst>
        </pc:spChg>
        <pc:spChg chg="add">
          <ac:chgData name="Hanne-Marij Nikkels" userId="109a1fe9-689e-43b8-9cf6-4eb8332be246" providerId="ADAL" clId="{660C4BA2-6DA7-4988-AF4C-13F0BC5FEF60}" dt="2025-01-08T18:37:25.397" v="14967" actId="26606"/>
          <ac:spMkLst>
            <pc:docMk/>
            <pc:sldMk cId="771162052" sldId="282"/>
            <ac:spMk id="15" creationId="{743AA782-23D1-4521-8CAD-47662984AA08}"/>
          </ac:spMkLst>
        </pc:spChg>
        <pc:spChg chg="add">
          <ac:chgData name="Hanne-Marij Nikkels" userId="109a1fe9-689e-43b8-9cf6-4eb8332be246" providerId="ADAL" clId="{660C4BA2-6DA7-4988-AF4C-13F0BC5FEF60}" dt="2025-01-08T18:37:25.397" v="14967" actId="26606"/>
          <ac:spMkLst>
            <pc:docMk/>
            <pc:sldMk cId="771162052" sldId="282"/>
            <ac:spMk id="17" creationId="{71877DBC-BB60-40F0-AC93-2ACDBAAE60CE}"/>
          </ac:spMkLst>
        </pc:spChg>
        <pc:picChg chg="add mod">
          <ac:chgData name="Hanne-Marij Nikkels" userId="109a1fe9-689e-43b8-9cf6-4eb8332be246" providerId="ADAL" clId="{660C4BA2-6DA7-4988-AF4C-13F0BC5FEF60}" dt="2025-01-08T18:37:34.211" v="14968" actId="14100"/>
          <ac:picMkLst>
            <pc:docMk/>
            <pc:sldMk cId="771162052" sldId="282"/>
            <ac:picMk id="4" creationId="{A17FC4A4-8B4A-E08F-E7CE-05C1AC5AD140}"/>
          </ac:picMkLst>
        </pc:picChg>
      </pc:sldChg>
      <pc:sldChg chg="addSp delSp modSp new mod setBg modNotesTx">
        <pc:chgData name="Hanne-Marij Nikkels" userId="109a1fe9-689e-43b8-9cf6-4eb8332be246" providerId="ADAL" clId="{660C4BA2-6DA7-4988-AF4C-13F0BC5FEF60}" dt="2025-01-05T20:44:51.791" v="10981" actId="20577"/>
        <pc:sldMkLst>
          <pc:docMk/>
          <pc:sldMk cId="1153913946" sldId="283"/>
        </pc:sldMkLst>
        <pc:spChg chg="mod">
          <ac:chgData name="Hanne-Marij Nikkels" userId="109a1fe9-689e-43b8-9cf6-4eb8332be246" providerId="ADAL" clId="{660C4BA2-6DA7-4988-AF4C-13F0BC5FEF60}" dt="2025-01-05T20:42:58.608" v="10706" actId="26606"/>
          <ac:spMkLst>
            <pc:docMk/>
            <pc:sldMk cId="1153913946" sldId="283"/>
            <ac:spMk id="2" creationId="{014788F1-D8CF-B425-AAB5-87FCC6FC37C9}"/>
          </ac:spMkLst>
        </pc:spChg>
        <pc:spChg chg="add del mod">
          <ac:chgData name="Hanne-Marij Nikkels" userId="109a1fe9-689e-43b8-9cf6-4eb8332be246" providerId="ADAL" clId="{660C4BA2-6DA7-4988-AF4C-13F0BC5FEF60}" dt="2025-01-05T20:42:58.608" v="10706" actId="26606"/>
          <ac:spMkLst>
            <pc:docMk/>
            <pc:sldMk cId="1153913946" sldId="283"/>
            <ac:spMk id="3" creationId="{DA634F82-CC03-747D-BCD3-3958CB3D98C3}"/>
          </ac:spMkLst>
        </pc:spChg>
        <pc:spChg chg="add">
          <ac:chgData name="Hanne-Marij Nikkels" userId="109a1fe9-689e-43b8-9cf6-4eb8332be246" providerId="ADAL" clId="{660C4BA2-6DA7-4988-AF4C-13F0BC5FEF60}" dt="2025-01-05T20:42:58.608" v="10706" actId="26606"/>
          <ac:spMkLst>
            <pc:docMk/>
            <pc:sldMk cId="1153913946" sldId="283"/>
            <ac:spMk id="8" creationId="{B50AB553-2A96-4A92-96F2-93548E096954}"/>
          </ac:spMkLst>
        </pc:spChg>
        <pc:spChg chg="add del">
          <ac:chgData name="Hanne-Marij Nikkels" userId="109a1fe9-689e-43b8-9cf6-4eb8332be246" providerId="ADAL" clId="{660C4BA2-6DA7-4988-AF4C-13F0BC5FEF60}" dt="2025-01-05T20:37:31.120" v="10422" actId="26606"/>
          <ac:spMkLst>
            <pc:docMk/>
            <pc:sldMk cId="1153913946" sldId="283"/>
            <ac:spMk id="10" creationId="{B50AB553-2A96-4A92-96F2-93548E096954}"/>
          </ac:spMkLst>
        </pc:spChg>
        <pc:graphicFrameChg chg="add del">
          <ac:chgData name="Hanne-Marij Nikkels" userId="109a1fe9-689e-43b8-9cf6-4eb8332be246" providerId="ADAL" clId="{660C4BA2-6DA7-4988-AF4C-13F0BC5FEF60}" dt="2025-01-05T20:37:31.120" v="10422" actId="26606"/>
          <ac:graphicFrameMkLst>
            <pc:docMk/>
            <pc:sldMk cId="1153913946" sldId="283"/>
            <ac:graphicFrameMk id="5" creationId="{DE0EF104-444D-4584-2350-53BFE226FB5D}"/>
          </ac:graphicFrameMkLst>
        </pc:graphicFrameChg>
        <pc:graphicFrameChg chg="add mod">
          <ac:chgData name="Hanne-Marij Nikkels" userId="109a1fe9-689e-43b8-9cf6-4eb8332be246" providerId="ADAL" clId="{660C4BA2-6DA7-4988-AF4C-13F0BC5FEF60}" dt="2025-01-05T20:44:51.791" v="10981" actId="20577"/>
          <ac:graphicFrameMkLst>
            <pc:docMk/>
            <pc:sldMk cId="1153913946" sldId="283"/>
            <ac:graphicFrameMk id="9" creationId="{1AAC0D89-D766-5083-6B9D-A4D4DEEB235F}"/>
          </ac:graphicFrameMkLst>
        </pc:graphicFrameChg>
        <pc:picChg chg="add del">
          <ac:chgData name="Hanne-Marij Nikkels" userId="109a1fe9-689e-43b8-9cf6-4eb8332be246" providerId="ADAL" clId="{660C4BA2-6DA7-4988-AF4C-13F0BC5FEF60}" dt="2025-01-05T20:37:31.120" v="10422" actId="26606"/>
          <ac:picMkLst>
            <pc:docMk/>
            <pc:sldMk cId="1153913946" sldId="283"/>
            <ac:picMk id="6" creationId="{5916D6C9-0070-BBDB-CE1C-C4D72BA19405}"/>
          </ac:picMkLst>
        </pc:picChg>
        <pc:picChg chg="add">
          <ac:chgData name="Hanne-Marij Nikkels" userId="109a1fe9-689e-43b8-9cf6-4eb8332be246" providerId="ADAL" clId="{660C4BA2-6DA7-4988-AF4C-13F0BC5FEF60}" dt="2025-01-05T20:42:58.608" v="10706" actId="26606"/>
          <ac:picMkLst>
            <pc:docMk/>
            <pc:sldMk cId="1153913946" sldId="283"/>
            <ac:picMk id="7" creationId="{6DF267E3-3492-47C9-79AC-9A6253CDFF30}"/>
          </ac:picMkLst>
        </pc:picChg>
      </pc:sldChg>
      <pc:sldChg chg="addSp delSp modSp new mod setBg modNotesTx">
        <pc:chgData name="Hanne-Marij Nikkels" userId="109a1fe9-689e-43b8-9cf6-4eb8332be246" providerId="ADAL" clId="{660C4BA2-6DA7-4988-AF4C-13F0BC5FEF60}" dt="2025-01-05T21:21:12.528" v="12722"/>
        <pc:sldMkLst>
          <pc:docMk/>
          <pc:sldMk cId="1126070794" sldId="284"/>
        </pc:sldMkLst>
        <pc:spChg chg="mod">
          <ac:chgData name="Hanne-Marij Nikkels" userId="109a1fe9-689e-43b8-9cf6-4eb8332be246" providerId="ADAL" clId="{660C4BA2-6DA7-4988-AF4C-13F0BC5FEF60}" dt="2025-01-05T21:04:26.118" v="11395" actId="26606"/>
          <ac:spMkLst>
            <pc:docMk/>
            <pc:sldMk cId="1126070794" sldId="284"/>
            <ac:spMk id="2" creationId="{D44F2616-A11E-FA95-B52E-AE9FAD1B1FDE}"/>
          </ac:spMkLst>
        </pc:spChg>
        <pc:spChg chg="mod">
          <ac:chgData name="Hanne-Marij Nikkels" userId="109a1fe9-689e-43b8-9cf6-4eb8332be246" providerId="ADAL" clId="{660C4BA2-6DA7-4988-AF4C-13F0BC5FEF60}" dt="2025-01-05T21:21:10.129" v="12721" actId="21"/>
          <ac:spMkLst>
            <pc:docMk/>
            <pc:sldMk cId="1126070794" sldId="284"/>
            <ac:spMk id="3" creationId="{BD2A0873-D675-8A07-6413-259C34EE6B43}"/>
          </ac:spMkLst>
        </pc:spChg>
        <pc:spChg chg="add">
          <ac:chgData name="Hanne-Marij Nikkels" userId="109a1fe9-689e-43b8-9cf6-4eb8332be246" providerId="ADAL" clId="{660C4BA2-6DA7-4988-AF4C-13F0BC5FEF60}" dt="2025-01-05T21:04:26.118" v="11395" actId="26606"/>
          <ac:spMkLst>
            <pc:docMk/>
            <pc:sldMk cId="1126070794" sldId="284"/>
            <ac:spMk id="12" creationId="{743AA782-23D1-4521-8CAD-47662984AA08}"/>
          </ac:spMkLst>
        </pc:spChg>
        <pc:spChg chg="add">
          <ac:chgData name="Hanne-Marij Nikkels" userId="109a1fe9-689e-43b8-9cf6-4eb8332be246" providerId="ADAL" clId="{660C4BA2-6DA7-4988-AF4C-13F0BC5FEF60}" dt="2025-01-05T21:04:26.118" v="11395" actId="26606"/>
          <ac:spMkLst>
            <pc:docMk/>
            <pc:sldMk cId="1126070794" sldId="284"/>
            <ac:spMk id="14" creationId="{650D18FE-0824-4A46-B22C-A86B52E5780A}"/>
          </ac:spMkLst>
        </pc:spChg>
        <pc:picChg chg="add del mod">
          <ac:chgData name="Hanne-Marij Nikkels" userId="109a1fe9-689e-43b8-9cf6-4eb8332be246" providerId="ADAL" clId="{660C4BA2-6DA7-4988-AF4C-13F0BC5FEF60}" dt="2025-01-05T21:02:55.533" v="11309" actId="21"/>
          <ac:picMkLst>
            <pc:docMk/>
            <pc:sldMk cId="1126070794" sldId="284"/>
            <ac:picMk id="5" creationId="{1522351C-5C19-27D4-DA65-CE52A49039C4}"/>
          </ac:picMkLst>
        </pc:picChg>
        <pc:picChg chg="add mod">
          <ac:chgData name="Hanne-Marij Nikkels" userId="109a1fe9-689e-43b8-9cf6-4eb8332be246" providerId="ADAL" clId="{660C4BA2-6DA7-4988-AF4C-13F0BC5FEF60}" dt="2025-01-05T21:04:26.118" v="11395" actId="26606"/>
          <ac:picMkLst>
            <pc:docMk/>
            <pc:sldMk cId="1126070794" sldId="284"/>
            <ac:picMk id="7" creationId="{62B41E9C-B239-4C91-0610-DECFB5CD825A}"/>
          </ac:picMkLst>
        </pc:picChg>
      </pc:sldChg>
      <pc:sldChg chg="addSp delSp modSp new mod setBg modNotesTx">
        <pc:chgData name="Hanne-Marij Nikkels" userId="109a1fe9-689e-43b8-9cf6-4eb8332be246" providerId="ADAL" clId="{660C4BA2-6DA7-4988-AF4C-13F0BC5FEF60}" dt="2025-01-05T21:21:01.739" v="12720" actId="20577"/>
        <pc:sldMkLst>
          <pc:docMk/>
          <pc:sldMk cId="282282538" sldId="285"/>
        </pc:sldMkLst>
        <pc:spChg chg="mod">
          <ac:chgData name="Hanne-Marij Nikkels" userId="109a1fe9-689e-43b8-9cf6-4eb8332be246" providerId="ADAL" clId="{660C4BA2-6DA7-4988-AF4C-13F0BC5FEF60}" dt="2025-01-05T21:05:02.457" v="11396" actId="20577"/>
          <ac:spMkLst>
            <pc:docMk/>
            <pc:sldMk cId="282282538" sldId="285"/>
            <ac:spMk id="2" creationId="{50512207-4E97-6493-B275-6AC1D49D2DF4}"/>
          </ac:spMkLst>
        </pc:spChg>
        <pc:spChg chg="mod">
          <ac:chgData name="Hanne-Marij Nikkels" userId="109a1fe9-689e-43b8-9cf6-4eb8332be246" providerId="ADAL" clId="{660C4BA2-6DA7-4988-AF4C-13F0BC5FEF60}" dt="2025-01-05T21:21:01.739" v="12720" actId="20577"/>
          <ac:spMkLst>
            <pc:docMk/>
            <pc:sldMk cId="282282538" sldId="285"/>
            <ac:spMk id="3" creationId="{B28462C9-A10B-D576-0089-E9C9F6BAD9F7}"/>
          </ac:spMkLst>
        </pc:spChg>
        <pc:spChg chg="add del">
          <ac:chgData name="Hanne-Marij Nikkels" userId="109a1fe9-689e-43b8-9cf6-4eb8332be246" providerId="ADAL" clId="{660C4BA2-6DA7-4988-AF4C-13F0BC5FEF60}" dt="2025-01-05T20:59:06.958" v="11094" actId="26606"/>
          <ac:spMkLst>
            <pc:docMk/>
            <pc:sldMk cId="282282538" sldId="285"/>
            <ac:spMk id="14" creationId="{743AA782-23D1-4521-8CAD-47662984AA08}"/>
          </ac:spMkLst>
        </pc:spChg>
        <pc:spChg chg="add del">
          <ac:chgData name="Hanne-Marij Nikkels" userId="109a1fe9-689e-43b8-9cf6-4eb8332be246" providerId="ADAL" clId="{660C4BA2-6DA7-4988-AF4C-13F0BC5FEF60}" dt="2025-01-05T20:59:06.958" v="11094" actId="26606"/>
          <ac:spMkLst>
            <pc:docMk/>
            <pc:sldMk cId="282282538" sldId="285"/>
            <ac:spMk id="16" creationId="{71877DBC-BB60-40F0-AC93-2ACDBAAE60CE}"/>
          </ac:spMkLst>
        </pc:spChg>
        <pc:spChg chg="add del">
          <ac:chgData name="Hanne-Marij Nikkels" userId="109a1fe9-689e-43b8-9cf6-4eb8332be246" providerId="ADAL" clId="{660C4BA2-6DA7-4988-AF4C-13F0BC5FEF60}" dt="2025-01-05T20:59:24.601" v="11098" actId="26606"/>
          <ac:spMkLst>
            <pc:docMk/>
            <pc:sldMk cId="282282538" sldId="285"/>
            <ac:spMk id="18" creationId="{743AA782-23D1-4521-8CAD-47662984AA08}"/>
          </ac:spMkLst>
        </pc:spChg>
        <pc:spChg chg="add del">
          <ac:chgData name="Hanne-Marij Nikkels" userId="109a1fe9-689e-43b8-9cf6-4eb8332be246" providerId="ADAL" clId="{660C4BA2-6DA7-4988-AF4C-13F0BC5FEF60}" dt="2025-01-05T20:59:24.601" v="11098" actId="26606"/>
          <ac:spMkLst>
            <pc:docMk/>
            <pc:sldMk cId="282282538" sldId="285"/>
            <ac:spMk id="19" creationId="{650D18FE-0824-4A46-B22C-A86B52E5780A}"/>
          </ac:spMkLst>
        </pc:spChg>
        <pc:spChg chg="add">
          <ac:chgData name="Hanne-Marij Nikkels" userId="109a1fe9-689e-43b8-9cf6-4eb8332be246" providerId="ADAL" clId="{660C4BA2-6DA7-4988-AF4C-13F0BC5FEF60}" dt="2025-01-05T20:59:24.601" v="11098" actId="26606"/>
          <ac:spMkLst>
            <pc:docMk/>
            <pc:sldMk cId="282282538" sldId="285"/>
            <ac:spMk id="24" creationId="{743AA782-23D1-4521-8CAD-47662984AA08}"/>
          </ac:spMkLst>
        </pc:spChg>
        <pc:spChg chg="add">
          <ac:chgData name="Hanne-Marij Nikkels" userId="109a1fe9-689e-43b8-9cf6-4eb8332be246" providerId="ADAL" clId="{660C4BA2-6DA7-4988-AF4C-13F0BC5FEF60}" dt="2025-01-05T20:59:24.601" v="11098" actId="26606"/>
          <ac:spMkLst>
            <pc:docMk/>
            <pc:sldMk cId="282282538" sldId="285"/>
            <ac:spMk id="26" creationId="{650D18FE-0824-4A46-B22C-A86B52E5780A}"/>
          </ac:spMkLst>
        </pc:spChg>
        <pc:picChg chg="add del mod">
          <ac:chgData name="Hanne-Marij Nikkels" userId="109a1fe9-689e-43b8-9cf6-4eb8332be246" providerId="ADAL" clId="{660C4BA2-6DA7-4988-AF4C-13F0BC5FEF60}" dt="2025-01-05T20:58:46.890" v="11089" actId="478"/>
          <ac:picMkLst>
            <pc:docMk/>
            <pc:sldMk cId="282282538" sldId="285"/>
            <ac:picMk id="5" creationId="{0FA10746-E709-B3BF-FA52-EF4647EF2BD1}"/>
          </ac:picMkLst>
        </pc:picChg>
        <pc:picChg chg="add mod">
          <ac:chgData name="Hanne-Marij Nikkels" userId="109a1fe9-689e-43b8-9cf6-4eb8332be246" providerId="ADAL" clId="{660C4BA2-6DA7-4988-AF4C-13F0BC5FEF60}" dt="2025-01-05T20:58:43.837" v="11088" actId="931"/>
          <ac:picMkLst>
            <pc:docMk/>
            <pc:sldMk cId="282282538" sldId="285"/>
            <ac:picMk id="7" creationId="{5AA742A4-2EBA-8BF0-A3C2-457296D215B9}"/>
          </ac:picMkLst>
        </pc:picChg>
        <pc:picChg chg="add mod">
          <ac:chgData name="Hanne-Marij Nikkels" userId="109a1fe9-689e-43b8-9cf6-4eb8332be246" providerId="ADAL" clId="{660C4BA2-6DA7-4988-AF4C-13F0BC5FEF60}" dt="2025-01-05T20:59:24.601" v="11098" actId="26606"/>
          <ac:picMkLst>
            <pc:docMk/>
            <pc:sldMk cId="282282538" sldId="285"/>
            <ac:picMk id="9" creationId="{E4167D7D-E1BB-DA5C-39C8-1D8F977BCEA4}"/>
          </ac:picMkLst>
        </pc:picChg>
        <pc:picChg chg="add">
          <ac:chgData name="Hanne-Marij Nikkels" userId="109a1fe9-689e-43b8-9cf6-4eb8332be246" providerId="ADAL" clId="{660C4BA2-6DA7-4988-AF4C-13F0BC5FEF60}" dt="2025-01-05T20:55:24.989" v="11082"/>
          <ac:picMkLst>
            <pc:docMk/>
            <pc:sldMk cId="282282538" sldId="285"/>
            <ac:picMk id="5122" creationId="{6FDE31D0-D10B-301E-7E50-05BF9B7C7585}"/>
          </ac:picMkLst>
        </pc:picChg>
      </pc:sldChg>
      <pc:sldChg chg="addSp delSp modSp new mod setBg modNotesTx">
        <pc:chgData name="Hanne-Marij Nikkels" userId="109a1fe9-689e-43b8-9cf6-4eb8332be246" providerId="ADAL" clId="{660C4BA2-6DA7-4988-AF4C-13F0BC5FEF60}" dt="2025-01-05T21:21:23.722" v="12724"/>
        <pc:sldMkLst>
          <pc:docMk/>
          <pc:sldMk cId="2335270344" sldId="286"/>
        </pc:sldMkLst>
        <pc:spChg chg="mod">
          <ac:chgData name="Hanne-Marij Nikkels" userId="109a1fe9-689e-43b8-9cf6-4eb8332be246" providerId="ADAL" clId="{660C4BA2-6DA7-4988-AF4C-13F0BC5FEF60}" dt="2025-01-05T21:04:04.582" v="11391" actId="26606"/>
          <ac:spMkLst>
            <pc:docMk/>
            <pc:sldMk cId="2335270344" sldId="286"/>
            <ac:spMk id="2" creationId="{1626FB8A-E9DE-C7F7-28EF-524CC2395CF7}"/>
          </ac:spMkLst>
        </pc:spChg>
        <pc:spChg chg="add del mod">
          <ac:chgData name="Hanne-Marij Nikkels" userId="109a1fe9-689e-43b8-9cf6-4eb8332be246" providerId="ADAL" clId="{660C4BA2-6DA7-4988-AF4C-13F0BC5FEF60}" dt="2025-01-05T21:21:20.993" v="12723" actId="21"/>
          <ac:spMkLst>
            <pc:docMk/>
            <pc:sldMk cId="2335270344" sldId="286"/>
            <ac:spMk id="3" creationId="{FE009D41-144B-CB3C-7C8F-E36ABF035EB6}"/>
          </ac:spMkLst>
        </pc:spChg>
        <pc:spChg chg="add">
          <ac:chgData name="Hanne-Marij Nikkels" userId="109a1fe9-689e-43b8-9cf6-4eb8332be246" providerId="ADAL" clId="{660C4BA2-6DA7-4988-AF4C-13F0BC5FEF60}" dt="2025-01-05T21:04:04.582" v="11391" actId="26606"/>
          <ac:spMkLst>
            <pc:docMk/>
            <pc:sldMk cId="2335270344" sldId="286"/>
            <ac:spMk id="11" creationId="{743AA782-23D1-4521-8CAD-47662984AA08}"/>
          </ac:spMkLst>
        </pc:spChg>
        <pc:spChg chg="add">
          <ac:chgData name="Hanne-Marij Nikkels" userId="109a1fe9-689e-43b8-9cf6-4eb8332be246" providerId="ADAL" clId="{660C4BA2-6DA7-4988-AF4C-13F0BC5FEF60}" dt="2025-01-05T21:04:04.582" v="11391" actId="26606"/>
          <ac:spMkLst>
            <pc:docMk/>
            <pc:sldMk cId="2335270344" sldId="286"/>
            <ac:spMk id="13" creationId="{650D18FE-0824-4A46-B22C-A86B52E5780A}"/>
          </ac:spMkLst>
        </pc:spChg>
        <pc:picChg chg="add mod">
          <ac:chgData name="Hanne-Marij Nikkels" userId="109a1fe9-689e-43b8-9cf6-4eb8332be246" providerId="ADAL" clId="{660C4BA2-6DA7-4988-AF4C-13F0BC5FEF60}" dt="2025-01-05T21:03:03.442" v="11311"/>
          <ac:picMkLst>
            <pc:docMk/>
            <pc:sldMk cId="2335270344" sldId="286"/>
            <ac:picMk id="5" creationId="{1522351C-5C19-27D4-DA65-CE52A49039C4}"/>
          </ac:picMkLst>
        </pc:picChg>
        <pc:picChg chg="add mod">
          <ac:chgData name="Hanne-Marij Nikkels" userId="109a1fe9-689e-43b8-9cf6-4eb8332be246" providerId="ADAL" clId="{660C4BA2-6DA7-4988-AF4C-13F0BC5FEF60}" dt="2025-01-05T21:04:04.582" v="11391" actId="26606"/>
          <ac:picMkLst>
            <pc:docMk/>
            <pc:sldMk cId="2335270344" sldId="286"/>
            <ac:picMk id="6" creationId="{029DDBA1-BE8B-A286-325E-9B8226A48F8A}"/>
          </ac:picMkLst>
        </pc:picChg>
      </pc:sldChg>
      <pc:sldChg chg="addSp delSp modSp new mod ord setBg">
        <pc:chgData name="Hanne-Marij Nikkels" userId="109a1fe9-689e-43b8-9cf6-4eb8332be246" providerId="ADAL" clId="{660C4BA2-6DA7-4988-AF4C-13F0BC5FEF60}" dt="2025-01-08T18:47:17.307" v="15232" actId="21"/>
        <pc:sldMkLst>
          <pc:docMk/>
          <pc:sldMk cId="396763189" sldId="287"/>
        </pc:sldMkLst>
        <pc:spChg chg="mod">
          <ac:chgData name="Hanne-Marij Nikkels" userId="109a1fe9-689e-43b8-9cf6-4eb8332be246" providerId="ADAL" clId="{660C4BA2-6DA7-4988-AF4C-13F0BC5FEF60}" dt="2025-01-05T21:25:29.625" v="12959" actId="26606"/>
          <ac:spMkLst>
            <pc:docMk/>
            <pc:sldMk cId="396763189" sldId="287"/>
            <ac:spMk id="2" creationId="{A633A564-1E89-D9D1-BD80-DB4110F1C7A9}"/>
          </ac:spMkLst>
        </pc:spChg>
        <pc:spChg chg="mod">
          <ac:chgData name="Hanne-Marij Nikkels" userId="109a1fe9-689e-43b8-9cf6-4eb8332be246" providerId="ADAL" clId="{660C4BA2-6DA7-4988-AF4C-13F0BC5FEF60}" dt="2025-01-08T18:45:47.904" v="15154" actId="20577"/>
          <ac:spMkLst>
            <pc:docMk/>
            <pc:sldMk cId="396763189" sldId="287"/>
            <ac:spMk id="3" creationId="{18CF39D5-28C5-2FFB-8156-2AB52CB56DE3}"/>
          </ac:spMkLst>
        </pc:spChg>
        <pc:spChg chg="add">
          <ac:chgData name="Hanne-Marij Nikkels" userId="109a1fe9-689e-43b8-9cf6-4eb8332be246" providerId="ADAL" clId="{660C4BA2-6DA7-4988-AF4C-13F0BC5FEF60}" dt="2025-01-05T21:25:29.625" v="12959" actId="26606"/>
          <ac:spMkLst>
            <pc:docMk/>
            <pc:sldMk cId="396763189" sldId="287"/>
            <ac:spMk id="9" creationId="{2B97F24A-32CE-4C1C-A50D-3016B394DCFB}"/>
          </ac:spMkLst>
        </pc:spChg>
        <pc:spChg chg="add">
          <ac:chgData name="Hanne-Marij Nikkels" userId="109a1fe9-689e-43b8-9cf6-4eb8332be246" providerId="ADAL" clId="{660C4BA2-6DA7-4988-AF4C-13F0BC5FEF60}" dt="2025-01-05T21:25:29.625" v="12959" actId="26606"/>
          <ac:spMkLst>
            <pc:docMk/>
            <pc:sldMk cId="396763189" sldId="287"/>
            <ac:spMk id="11" creationId="{CD8B4F24-440B-49E9-B85D-733523DC064B}"/>
          </ac:spMkLst>
        </pc:spChg>
        <pc:picChg chg="add mod">
          <ac:chgData name="Hanne-Marij Nikkels" userId="109a1fe9-689e-43b8-9cf6-4eb8332be246" providerId="ADAL" clId="{660C4BA2-6DA7-4988-AF4C-13F0BC5FEF60}" dt="2025-01-08T18:43:00.563" v="15008" actId="1076"/>
          <ac:picMkLst>
            <pc:docMk/>
            <pc:sldMk cId="396763189" sldId="287"/>
            <ac:picMk id="4" creationId="{C9BAA54A-CCB6-4092-74D6-011138AD5444}"/>
          </ac:picMkLst>
        </pc:picChg>
        <pc:picChg chg="add del mod">
          <ac:chgData name="Hanne-Marij Nikkels" userId="109a1fe9-689e-43b8-9cf6-4eb8332be246" providerId="ADAL" clId="{660C4BA2-6DA7-4988-AF4C-13F0BC5FEF60}" dt="2025-01-05T21:25:54.539" v="12997" actId="21"/>
          <ac:picMkLst>
            <pc:docMk/>
            <pc:sldMk cId="396763189" sldId="287"/>
            <ac:picMk id="4" creationId="{F8C98D10-143C-FFF9-0B9C-252A7D886345}"/>
          </ac:picMkLst>
        </pc:picChg>
        <pc:picChg chg="add mod">
          <ac:chgData name="Hanne-Marij Nikkels" userId="109a1fe9-689e-43b8-9cf6-4eb8332be246" providerId="ADAL" clId="{660C4BA2-6DA7-4988-AF4C-13F0BC5FEF60}" dt="2025-01-08T18:42:58.263" v="15007" actId="1076"/>
          <ac:picMkLst>
            <pc:docMk/>
            <pc:sldMk cId="396763189" sldId="287"/>
            <ac:picMk id="5" creationId="{8494C22C-B8E8-ED1E-BD14-7D9AA761E489}"/>
          </ac:picMkLst>
        </pc:picChg>
        <pc:picChg chg="add del mod">
          <ac:chgData name="Hanne-Marij Nikkels" userId="109a1fe9-689e-43b8-9cf6-4eb8332be246" providerId="ADAL" clId="{660C4BA2-6DA7-4988-AF4C-13F0BC5FEF60}" dt="2025-01-08T18:47:17.307" v="15232" actId="21"/>
          <ac:picMkLst>
            <pc:docMk/>
            <pc:sldMk cId="396763189" sldId="287"/>
            <ac:picMk id="6" creationId="{7EBC2BC8-49D4-567C-2C29-1701517E236C}"/>
          </ac:picMkLst>
        </pc:picChg>
      </pc:sldChg>
      <pc:sldChg chg="addSp delSp modSp new mod setBg">
        <pc:chgData name="Hanne-Marij Nikkels" userId="109a1fe9-689e-43b8-9cf6-4eb8332be246" providerId="ADAL" clId="{660C4BA2-6DA7-4988-AF4C-13F0BC5FEF60}" dt="2025-01-08T18:51:03.853" v="15236" actId="1076"/>
        <pc:sldMkLst>
          <pc:docMk/>
          <pc:sldMk cId="2880514775" sldId="288"/>
        </pc:sldMkLst>
        <pc:spChg chg="mod">
          <ac:chgData name="Hanne-Marij Nikkels" userId="109a1fe9-689e-43b8-9cf6-4eb8332be246" providerId="ADAL" clId="{660C4BA2-6DA7-4988-AF4C-13F0BC5FEF60}" dt="2025-01-08T18:39:52.641" v="14997" actId="26606"/>
          <ac:spMkLst>
            <pc:docMk/>
            <pc:sldMk cId="2880514775" sldId="288"/>
            <ac:spMk id="2" creationId="{06C09C54-7DD0-C40A-F3D0-91DA0529038B}"/>
          </ac:spMkLst>
        </pc:spChg>
        <pc:spChg chg="mod">
          <ac:chgData name="Hanne-Marij Nikkels" userId="109a1fe9-689e-43b8-9cf6-4eb8332be246" providerId="ADAL" clId="{660C4BA2-6DA7-4988-AF4C-13F0BC5FEF60}" dt="2025-01-08T18:39:52.641" v="14997" actId="26606"/>
          <ac:spMkLst>
            <pc:docMk/>
            <pc:sldMk cId="2880514775" sldId="288"/>
            <ac:spMk id="3" creationId="{22D8EAC9-5AD0-8073-761B-E38DCC76980E}"/>
          </ac:spMkLst>
        </pc:spChg>
        <pc:spChg chg="add">
          <ac:chgData name="Hanne-Marij Nikkels" userId="109a1fe9-689e-43b8-9cf6-4eb8332be246" providerId="ADAL" clId="{660C4BA2-6DA7-4988-AF4C-13F0BC5FEF60}" dt="2025-01-08T18:39:52.641" v="14997" actId="26606"/>
          <ac:spMkLst>
            <pc:docMk/>
            <pc:sldMk cId="2880514775" sldId="288"/>
            <ac:spMk id="10" creationId="{C4879EFC-8E62-4E00-973C-C45EE9EC676D}"/>
          </ac:spMkLst>
        </pc:spChg>
        <pc:spChg chg="add">
          <ac:chgData name="Hanne-Marij Nikkels" userId="109a1fe9-689e-43b8-9cf6-4eb8332be246" providerId="ADAL" clId="{660C4BA2-6DA7-4988-AF4C-13F0BC5FEF60}" dt="2025-01-08T18:39:52.641" v="14997" actId="26606"/>
          <ac:spMkLst>
            <pc:docMk/>
            <pc:sldMk cId="2880514775" sldId="288"/>
            <ac:spMk id="12" creationId="{D6A9C53F-5F90-40A5-8C85-5412D39C8C68}"/>
          </ac:spMkLst>
        </pc:spChg>
        <pc:picChg chg="add del mod">
          <ac:chgData name="Hanne-Marij Nikkels" userId="109a1fe9-689e-43b8-9cf6-4eb8332be246" providerId="ADAL" clId="{660C4BA2-6DA7-4988-AF4C-13F0BC5FEF60}" dt="2025-01-08T18:47:27.929" v="15235" actId="21"/>
          <ac:picMkLst>
            <pc:docMk/>
            <pc:sldMk cId="2880514775" sldId="288"/>
            <ac:picMk id="4" creationId="{F8C98D10-143C-FFF9-0B9C-252A7D886345}"/>
          </ac:picMkLst>
        </pc:picChg>
        <pc:picChg chg="add mod">
          <ac:chgData name="Hanne-Marij Nikkels" userId="109a1fe9-689e-43b8-9cf6-4eb8332be246" providerId="ADAL" clId="{660C4BA2-6DA7-4988-AF4C-13F0BC5FEF60}" dt="2025-01-08T18:51:03.853" v="15236" actId="1076"/>
          <ac:picMkLst>
            <pc:docMk/>
            <pc:sldMk cId="2880514775" sldId="288"/>
            <ac:picMk id="5" creationId="{50078966-D5CE-D758-9984-4D19E6717079}"/>
          </ac:picMkLst>
        </pc:picChg>
      </pc:sldChg>
      <pc:sldChg chg="addSp modSp new del mod">
        <pc:chgData name="Hanne-Marij Nikkels" userId="109a1fe9-689e-43b8-9cf6-4eb8332be246" providerId="ADAL" clId="{660C4BA2-6DA7-4988-AF4C-13F0BC5FEF60}" dt="2025-01-08T18:51:23.410" v="15239" actId="47"/>
        <pc:sldMkLst>
          <pc:docMk/>
          <pc:sldMk cId="1952632542" sldId="289"/>
        </pc:sldMkLst>
        <pc:spChg chg="mod">
          <ac:chgData name="Hanne-Marij Nikkels" userId="109a1fe9-689e-43b8-9cf6-4eb8332be246" providerId="ADAL" clId="{660C4BA2-6DA7-4988-AF4C-13F0BC5FEF60}" dt="2025-01-05T21:27:35.963" v="13026" actId="20577"/>
          <ac:spMkLst>
            <pc:docMk/>
            <pc:sldMk cId="1952632542" sldId="289"/>
            <ac:spMk id="2" creationId="{6AB62166-A684-8A62-216D-C039A32B66E7}"/>
          </ac:spMkLst>
        </pc:spChg>
        <pc:spChg chg="mod">
          <ac:chgData name="Hanne-Marij Nikkels" userId="109a1fe9-689e-43b8-9cf6-4eb8332be246" providerId="ADAL" clId="{660C4BA2-6DA7-4988-AF4C-13F0BC5FEF60}" dt="2025-01-05T21:27:49.476" v="13029" actId="27636"/>
          <ac:spMkLst>
            <pc:docMk/>
            <pc:sldMk cId="1952632542" sldId="289"/>
            <ac:spMk id="3" creationId="{F4A5A938-A6C9-7901-82C7-B7B44E0F8E7F}"/>
          </ac:spMkLst>
        </pc:spChg>
        <pc:picChg chg="add mod">
          <ac:chgData name="Hanne-Marij Nikkels" userId="109a1fe9-689e-43b8-9cf6-4eb8332be246" providerId="ADAL" clId="{660C4BA2-6DA7-4988-AF4C-13F0BC5FEF60}" dt="2025-01-05T21:28:07.100" v="13031" actId="14100"/>
          <ac:picMkLst>
            <pc:docMk/>
            <pc:sldMk cId="1952632542" sldId="289"/>
            <ac:picMk id="4" creationId="{4EC9D67F-B79C-B439-C782-2553979E29B5}"/>
          </ac:picMkLst>
        </pc:picChg>
      </pc:sldChg>
      <pc:sldChg chg="modSp new del mod">
        <pc:chgData name="Hanne-Marij Nikkels" userId="109a1fe9-689e-43b8-9cf6-4eb8332be246" providerId="ADAL" clId="{660C4BA2-6DA7-4988-AF4C-13F0BC5FEF60}" dt="2025-01-08T18:51:25.666" v="15240" actId="47"/>
        <pc:sldMkLst>
          <pc:docMk/>
          <pc:sldMk cId="3353814028" sldId="290"/>
        </pc:sldMkLst>
        <pc:spChg chg="mod">
          <ac:chgData name="Hanne-Marij Nikkels" userId="109a1fe9-689e-43b8-9cf6-4eb8332be246" providerId="ADAL" clId="{660C4BA2-6DA7-4988-AF4C-13F0BC5FEF60}" dt="2025-01-05T21:28:15.278" v="13050" actId="20577"/>
          <ac:spMkLst>
            <pc:docMk/>
            <pc:sldMk cId="3353814028" sldId="290"/>
            <ac:spMk id="2" creationId="{11BF963C-280E-F366-5AF9-0B9B3F520A06}"/>
          </ac:spMkLst>
        </pc:spChg>
      </pc:sldChg>
      <pc:sldChg chg="addSp delSp modSp new del mod setBg">
        <pc:chgData name="Hanne-Marij Nikkels" userId="109a1fe9-689e-43b8-9cf6-4eb8332be246" providerId="ADAL" clId="{660C4BA2-6DA7-4988-AF4C-13F0BC5FEF60}" dt="2025-01-08T17:51:03.018" v="13453" actId="2696"/>
        <pc:sldMkLst>
          <pc:docMk/>
          <pc:sldMk cId="1654967254" sldId="291"/>
        </pc:sldMkLst>
        <pc:spChg chg="mod">
          <ac:chgData name="Hanne-Marij Nikkels" userId="109a1fe9-689e-43b8-9cf6-4eb8332be246" providerId="ADAL" clId="{660C4BA2-6DA7-4988-AF4C-13F0BC5FEF60}" dt="2025-01-08T17:45:13.043" v="13277" actId="26606"/>
          <ac:spMkLst>
            <pc:docMk/>
            <pc:sldMk cId="1654967254" sldId="291"/>
            <ac:spMk id="2" creationId="{C973759A-9E00-7AAC-4776-72CA9E1737A7}"/>
          </ac:spMkLst>
        </pc:spChg>
        <pc:spChg chg="del">
          <ac:chgData name="Hanne-Marij Nikkels" userId="109a1fe9-689e-43b8-9cf6-4eb8332be246" providerId="ADAL" clId="{660C4BA2-6DA7-4988-AF4C-13F0BC5FEF60}" dt="2025-01-08T17:45:04.951" v="13275"/>
          <ac:spMkLst>
            <pc:docMk/>
            <pc:sldMk cId="1654967254" sldId="291"/>
            <ac:spMk id="3" creationId="{C21D3EB1-BD4B-DC74-1F0B-D324682625B3}"/>
          </ac:spMkLst>
        </pc:spChg>
        <pc:spChg chg="add">
          <ac:chgData name="Hanne-Marij Nikkels" userId="109a1fe9-689e-43b8-9cf6-4eb8332be246" providerId="ADAL" clId="{660C4BA2-6DA7-4988-AF4C-13F0BC5FEF60}" dt="2025-01-08T17:45:13.043" v="13277" actId="26606"/>
          <ac:spMkLst>
            <pc:docMk/>
            <pc:sldMk cId="1654967254" sldId="291"/>
            <ac:spMk id="1030" creationId="{CF47F9C2-5853-5714-2C96-C212806DB735}"/>
          </ac:spMkLst>
        </pc:spChg>
        <pc:spChg chg="add">
          <ac:chgData name="Hanne-Marij Nikkels" userId="109a1fe9-689e-43b8-9cf6-4eb8332be246" providerId="ADAL" clId="{660C4BA2-6DA7-4988-AF4C-13F0BC5FEF60}" dt="2025-01-08T17:45:13.043" v="13277" actId="26606"/>
          <ac:spMkLst>
            <pc:docMk/>
            <pc:sldMk cId="1654967254" sldId="291"/>
            <ac:spMk id="1033" creationId="{058A14AF-9FB5-4CC7-BA35-E8E85D3EDF0E}"/>
          </ac:spMkLst>
        </pc:spChg>
        <pc:spChg chg="add">
          <ac:chgData name="Hanne-Marij Nikkels" userId="109a1fe9-689e-43b8-9cf6-4eb8332be246" providerId="ADAL" clId="{660C4BA2-6DA7-4988-AF4C-13F0BC5FEF60}" dt="2025-01-08T17:45:13.043" v="13277" actId="26606"/>
          <ac:spMkLst>
            <pc:docMk/>
            <pc:sldMk cId="1654967254" sldId="291"/>
            <ac:spMk id="1035" creationId="{3A9A4357-BD1D-4622-A4FE-766E6AB8DE84}"/>
          </ac:spMkLst>
        </pc:spChg>
        <pc:spChg chg="add">
          <ac:chgData name="Hanne-Marij Nikkels" userId="109a1fe9-689e-43b8-9cf6-4eb8332be246" providerId="ADAL" clId="{660C4BA2-6DA7-4988-AF4C-13F0BC5FEF60}" dt="2025-01-08T17:45:13.043" v="13277" actId="26606"/>
          <ac:spMkLst>
            <pc:docMk/>
            <pc:sldMk cId="1654967254" sldId="291"/>
            <ac:spMk id="1037" creationId="{E659831F-0D9A-4C63-9EBB-8435B85A440F}"/>
          </ac:spMkLst>
        </pc:spChg>
        <pc:spChg chg="add">
          <ac:chgData name="Hanne-Marij Nikkels" userId="109a1fe9-689e-43b8-9cf6-4eb8332be246" providerId="ADAL" clId="{660C4BA2-6DA7-4988-AF4C-13F0BC5FEF60}" dt="2025-01-08T17:45:13.043" v="13277" actId="26606"/>
          <ac:spMkLst>
            <pc:docMk/>
            <pc:sldMk cId="1654967254" sldId="291"/>
            <ac:spMk id="1039" creationId="{E6995CE5-F890-4ABA-82A2-26507CE8D2A3}"/>
          </ac:spMkLst>
        </pc:spChg>
        <pc:picChg chg="add mod">
          <ac:chgData name="Hanne-Marij Nikkels" userId="109a1fe9-689e-43b8-9cf6-4eb8332be246" providerId="ADAL" clId="{660C4BA2-6DA7-4988-AF4C-13F0BC5FEF60}" dt="2025-01-08T17:45:13.043" v="13277" actId="26606"/>
          <ac:picMkLst>
            <pc:docMk/>
            <pc:sldMk cId="1654967254" sldId="291"/>
            <ac:picMk id="1026" creationId="{DE43742D-9DFF-CD63-ACFE-14B802959585}"/>
          </ac:picMkLst>
        </pc:picChg>
      </pc:sldChg>
      <pc:sldChg chg="addSp delSp modSp new mod setBg modNotesTx">
        <pc:chgData name="Hanne-Marij Nikkels" userId="109a1fe9-689e-43b8-9cf6-4eb8332be246" providerId="ADAL" clId="{660C4BA2-6DA7-4988-AF4C-13F0BC5FEF60}" dt="2025-01-08T17:48:13.010" v="13449" actId="1582"/>
        <pc:sldMkLst>
          <pc:docMk/>
          <pc:sldMk cId="2052858945" sldId="292"/>
        </pc:sldMkLst>
        <pc:spChg chg="del">
          <ac:chgData name="Hanne-Marij Nikkels" userId="109a1fe9-689e-43b8-9cf6-4eb8332be246" providerId="ADAL" clId="{660C4BA2-6DA7-4988-AF4C-13F0BC5FEF60}" dt="2025-01-08T17:46:49.601" v="13287" actId="26606"/>
          <ac:spMkLst>
            <pc:docMk/>
            <pc:sldMk cId="2052858945" sldId="292"/>
            <ac:spMk id="2" creationId="{3A77C3DC-9AB2-E305-9367-3C7337EEF95B}"/>
          </ac:spMkLst>
        </pc:spChg>
        <pc:spChg chg="del">
          <ac:chgData name="Hanne-Marij Nikkels" userId="109a1fe9-689e-43b8-9cf6-4eb8332be246" providerId="ADAL" clId="{660C4BA2-6DA7-4988-AF4C-13F0BC5FEF60}" dt="2025-01-08T17:46:45.766" v="13285"/>
          <ac:spMkLst>
            <pc:docMk/>
            <pc:sldMk cId="2052858945" sldId="292"/>
            <ac:spMk id="3" creationId="{03D5E5E3-4605-AA7B-809F-AC6E8DD96038}"/>
          </ac:spMkLst>
        </pc:spChg>
        <pc:spChg chg="add mod">
          <ac:chgData name="Hanne-Marij Nikkels" userId="109a1fe9-689e-43b8-9cf6-4eb8332be246" providerId="ADAL" clId="{660C4BA2-6DA7-4988-AF4C-13F0BC5FEF60}" dt="2025-01-08T17:48:13.010" v="13449" actId="1582"/>
          <ac:spMkLst>
            <pc:docMk/>
            <pc:sldMk cId="2052858945" sldId="292"/>
            <ac:spMk id="5" creationId="{78063985-DA2F-07AF-EBBA-8E1F24664360}"/>
          </ac:spMkLst>
        </pc:spChg>
        <pc:spChg chg="add">
          <ac:chgData name="Hanne-Marij Nikkels" userId="109a1fe9-689e-43b8-9cf6-4eb8332be246" providerId="ADAL" clId="{660C4BA2-6DA7-4988-AF4C-13F0BC5FEF60}" dt="2025-01-08T17:46:49.601" v="13287" actId="26606"/>
          <ac:spMkLst>
            <pc:docMk/>
            <pc:sldMk cId="2052858945" sldId="292"/>
            <ac:spMk id="9" creationId="{42A4FC2C-047E-45A5-965D-8E1E3BF09BC6}"/>
          </ac:spMkLst>
        </pc:spChg>
        <pc:picChg chg="add mod">
          <ac:chgData name="Hanne-Marij Nikkels" userId="109a1fe9-689e-43b8-9cf6-4eb8332be246" providerId="ADAL" clId="{660C4BA2-6DA7-4988-AF4C-13F0BC5FEF60}" dt="2025-01-08T17:46:49.601" v="13287" actId="26606"/>
          <ac:picMkLst>
            <pc:docMk/>
            <pc:sldMk cId="2052858945" sldId="292"/>
            <ac:picMk id="4" creationId="{6B52BD30-087A-F811-F2ED-B58F4807CCE5}"/>
          </ac:picMkLst>
        </pc:picChg>
      </pc:sldChg>
      <pc:sldChg chg="addSp delSp modSp new del mod">
        <pc:chgData name="Hanne-Marij Nikkels" userId="109a1fe9-689e-43b8-9cf6-4eb8332be246" providerId="ADAL" clId="{660C4BA2-6DA7-4988-AF4C-13F0BC5FEF60}" dt="2025-01-08T18:10:45.696" v="14242" actId="47"/>
        <pc:sldMkLst>
          <pc:docMk/>
          <pc:sldMk cId="2797886121" sldId="293"/>
        </pc:sldMkLst>
        <pc:spChg chg="mod">
          <ac:chgData name="Hanne-Marij Nikkels" userId="109a1fe9-689e-43b8-9cf6-4eb8332be246" providerId="ADAL" clId="{660C4BA2-6DA7-4988-AF4C-13F0BC5FEF60}" dt="2025-01-08T17:53:55.189" v="13694" actId="20577"/>
          <ac:spMkLst>
            <pc:docMk/>
            <pc:sldMk cId="2797886121" sldId="293"/>
            <ac:spMk id="2" creationId="{EB10DE6A-CD4E-AD05-FD3F-25B37595C042}"/>
          </ac:spMkLst>
        </pc:spChg>
        <pc:spChg chg="del">
          <ac:chgData name="Hanne-Marij Nikkels" userId="109a1fe9-689e-43b8-9cf6-4eb8332be246" providerId="ADAL" clId="{660C4BA2-6DA7-4988-AF4C-13F0BC5FEF60}" dt="2025-01-08T17:56:05.163" v="13695" actId="3680"/>
          <ac:spMkLst>
            <pc:docMk/>
            <pc:sldMk cId="2797886121" sldId="293"/>
            <ac:spMk id="3" creationId="{4EC99731-13A7-92A5-AFB4-D5EDCCCE56DA}"/>
          </ac:spMkLst>
        </pc:spChg>
        <pc:graphicFrameChg chg="add mod ord modGraphic">
          <ac:chgData name="Hanne-Marij Nikkels" userId="109a1fe9-689e-43b8-9cf6-4eb8332be246" providerId="ADAL" clId="{660C4BA2-6DA7-4988-AF4C-13F0BC5FEF60}" dt="2025-01-08T17:57:49.246" v="13705" actId="6549"/>
          <ac:graphicFrameMkLst>
            <pc:docMk/>
            <pc:sldMk cId="2797886121" sldId="293"/>
            <ac:graphicFrameMk id="4" creationId="{4DA87590-D8FC-F630-A50D-0BA0E546C3DB}"/>
          </ac:graphicFrameMkLst>
        </pc:graphicFrameChg>
      </pc:sldChg>
      <pc:sldChg chg="addSp modSp new mod modAnim">
        <pc:chgData name="Hanne-Marij Nikkels" userId="109a1fe9-689e-43b8-9cf6-4eb8332be246" providerId="ADAL" clId="{660C4BA2-6DA7-4988-AF4C-13F0BC5FEF60}" dt="2025-01-08T18:10:17.958" v="14241"/>
        <pc:sldMkLst>
          <pc:docMk/>
          <pc:sldMk cId="2753126309" sldId="294"/>
        </pc:sldMkLst>
        <pc:spChg chg="mod">
          <ac:chgData name="Hanne-Marij Nikkels" userId="109a1fe9-689e-43b8-9cf6-4eb8332be246" providerId="ADAL" clId="{660C4BA2-6DA7-4988-AF4C-13F0BC5FEF60}" dt="2025-01-08T17:58:14.057" v="13749" actId="20577"/>
          <ac:spMkLst>
            <pc:docMk/>
            <pc:sldMk cId="2753126309" sldId="294"/>
            <ac:spMk id="2" creationId="{F6C6A1F5-8969-1EEF-9116-01F441BA7A54}"/>
          </ac:spMkLst>
        </pc:spChg>
        <pc:spChg chg="mod">
          <ac:chgData name="Hanne-Marij Nikkels" userId="109a1fe9-689e-43b8-9cf6-4eb8332be246" providerId="ADAL" clId="{660C4BA2-6DA7-4988-AF4C-13F0BC5FEF60}" dt="2025-01-08T18:01:31.824" v="14149" actId="14100"/>
          <ac:spMkLst>
            <pc:docMk/>
            <pc:sldMk cId="2753126309" sldId="294"/>
            <ac:spMk id="3" creationId="{B6F2DBF8-6888-4BD6-C06F-9CCA1F077562}"/>
          </ac:spMkLst>
        </pc:spChg>
        <pc:spChg chg="add mod">
          <ac:chgData name="Hanne-Marij Nikkels" userId="109a1fe9-689e-43b8-9cf6-4eb8332be246" providerId="ADAL" clId="{660C4BA2-6DA7-4988-AF4C-13F0BC5FEF60}" dt="2025-01-08T17:59:12.976" v="13763" actId="767"/>
          <ac:spMkLst>
            <pc:docMk/>
            <pc:sldMk cId="2753126309" sldId="294"/>
            <ac:spMk id="4" creationId="{ECF50330-4044-351A-7F03-59BC96CC502F}"/>
          </ac:spMkLst>
        </pc:spChg>
        <pc:spChg chg="add mod">
          <ac:chgData name="Hanne-Marij Nikkels" userId="109a1fe9-689e-43b8-9cf6-4eb8332be246" providerId="ADAL" clId="{660C4BA2-6DA7-4988-AF4C-13F0BC5FEF60}" dt="2025-01-08T18:09:34.676" v="14235" actId="948"/>
          <ac:spMkLst>
            <pc:docMk/>
            <pc:sldMk cId="2753126309" sldId="294"/>
            <ac:spMk id="5" creationId="{22561DAF-51BB-DD4E-EABC-10516A3ED98E}"/>
          </ac:spMkLst>
        </pc:spChg>
        <pc:spChg chg="add mod">
          <ac:chgData name="Hanne-Marij Nikkels" userId="109a1fe9-689e-43b8-9cf6-4eb8332be246" providerId="ADAL" clId="{660C4BA2-6DA7-4988-AF4C-13F0BC5FEF60}" dt="2025-01-08T18:06:10.726" v="14214" actId="255"/>
          <ac:spMkLst>
            <pc:docMk/>
            <pc:sldMk cId="2753126309" sldId="294"/>
            <ac:spMk id="6" creationId="{44EE0940-8FD9-8CC3-295A-4F9A26BE2533}"/>
          </ac:spMkLst>
        </pc:spChg>
        <pc:spChg chg="add mod">
          <ac:chgData name="Hanne-Marij Nikkels" userId="109a1fe9-689e-43b8-9cf6-4eb8332be246" providerId="ADAL" clId="{660C4BA2-6DA7-4988-AF4C-13F0BC5FEF60}" dt="2025-01-08T18:09:59.886" v="14239" actId="1076"/>
          <ac:spMkLst>
            <pc:docMk/>
            <pc:sldMk cId="2753126309" sldId="294"/>
            <ac:spMk id="7" creationId="{BF7C1EEF-298C-911E-6A18-E90D4D410E5B}"/>
          </ac:spMkLst>
        </pc:spChg>
        <pc:spChg chg="add mod">
          <ac:chgData name="Hanne-Marij Nikkels" userId="109a1fe9-689e-43b8-9cf6-4eb8332be246" providerId="ADAL" clId="{660C4BA2-6DA7-4988-AF4C-13F0BC5FEF60}" dt="2025-01-08T18:09:54.411" v="14238" actId="14100"/>
          <ac:spMkLst>
            <pc:docMk/>
            <pc:sldMk cId="2753126309" sldId="294"/>
            <ac:spMk id="8" creationId="{19CE5823-C82A-633B-FBEE-C78D5F2C2B9A}"/>
          </ac:spMkLst>
        </pc:spChg>
      </pc:sldChg>
      <pc:sldChg chg="addSp modSp new mod">
        <pc:chgData name="Hanne-Marij Nikkels" userId="109a1fe9-689e-43b8-9cf6-4eb8332be246" providerId="ADAL" clId="{660C4BA2-6DA7-4988-AF4C-13F0BC5FEF60}" dt="2025-01-08T18:47:22.538" v="15234" actId="1076"/>
        <pc:sldMkLst>
          <pc:docMk/>
          <pc:sldMk cId="3597137544" sldId="295"/>
        </pc:sldMkLst>
        <pc:spChg chg="mod">
          <ac:chgData name="Hanne-Marij Nikkels" userId="109a1fe9-689e-43b8-9cf6-4eb8332be246" providerId="ADAL" clId="{660C4BA2-6DA7-4988-AF4C-13F0BC5FEF60}" dt="2025-01-08T18:45:23.411" v="15149" actId="20577"/>
          <ac:spMkLst>
            <pc:docMk/>
            <pc:sldMk cId="3597137544" sldId="295"/>
            <ac:spMk id="2" creationId="{5725197D-E116-7504-E117-09FA15ADD503}"/>
          </ac:spMkLst>
        </pc:spChg>
        <pc:spChg chg="mod">
          <ac:chgData name="Hanne-Marij Nikkels" userId="109a1fe9-689e-43b8-9cf6-4eb8332be246" providerId="ADAL" clId="{660C4BA2-6DA7-4988-AF4C-13F0BC5FEF60}" dt="2025-01-08T18:46:26.394" v="15231" actId="20577"/>
          <ac:spMkLst>
            <pc:docMk/>
            <pc:sldMk cId="3597137544" sldId="295"/>
            <ac:spMk id="3" creationId="{DDFDD488-33CE-94D1-8D97-8F5C363560C5}"/>
          </ac:spMkLst>
        </pc:spChg>
        <pc:picChg chg="add mod">
          <ac:chgData name="Hanne-Marij Nikkels" userId="109a1fe9-689e-43b8-9cf6-4eb8332be246" providerId="ADAL" clId="{660C4BA2-6DA7-4988-AF4C-13F0BC5FEF60}" dt="2025-01-08T18:47:22.538" v="15234" actId="1076"/>
          <ac:picMkLst>
            <pc:docMk/>
            <pc:sldMk cId="3597137544" sldId="295"/>
            <ac:picMk id="4" creationId="{E0CEC49C-DAB5-D3AB-618A-10FF485D0415}"/>
          </ac:picMkLst>
        </pc:picChg>
      </pc:sldChg>
      <pc:sldChg chg="modSp new mod">
        <pc:chgData name="Hanne-Marij Nikkels" userId="109a1fe9-689e-43b8-9cf6-4eb8332be246" providerId="ADAL" clId="{660C4BA2-6DA7-4988-AF4C-13F0BC5FEF60}" dt="2025-01-08T18:52:53.892" v="15266" actId="122"/>
        <pc:sldMkLst>
          <pc:docMk/>
          <pc:sldMk cId="1309442680" sldId="296"/>
        </pc:sldMkLst>
        <pc:spChg chg="mod">
          <ac:chgData name="Hanne-Marij Nikkels" userId="109a1fe9-689e-43b8-9cf6-4eb8332be246" providerId="ADAL" clId="{660C4BA2-6DA7-4988-AF4C-13F0BC5FEF60}" dt="2025-01-08T18:52:17.606" v="15262" actId="20577"/>
          <ac:spMkLst>
            <pc:docMk/>
            <pc:sldMk cId="1309442680" sldId="296"/>
            <ac:spMk id="2" creationId="{63B6D943-E197-6BD7-707E-E9C4F07ECC6A}"/>
          </ac:spMkLst>
        </pc:spChg>
        <pc:spChg chg="mod">
          <ac:chgData name="Hanne-Marij Nikkels" userId="109a1fe9-689e-43b8-9cf6-4eb8332be246" providerId="ADAL" clId="{660C4BA2-6DA7-4988-AF4C-13F0BC5FEF60}" dt="2025-01-08T18:52:53.892" v="15266" actId="122"/>
          <ac:spMkLst>
            <pc:docMk/>
            <pc:sldMk cId="1309442680" sldId="296"/>
            <ac:spMk id="3" creationId="{D9EFEFA6-CCAC-8D50-09AB-1676FD2198FD}"/>
          </ac:spMkLst>
        </pc:spChg>
      </pc:sldChg>
      <pc:sldChg chg="addSp modSp new mod">
        <pc:chgData name="Hanne-Marij Nikkels" userId="109a1fe9-689e-43b8-9cf6-4eb8332be246" providerId="ADAL" clId="{660C4BA2-6DA7-4988-AF4C-13F0BC5FEF60}" dt="2025-01-08T18:56:13.814" v="15306"/>
        <pc:sldMkLst>
          <pc:docMk/>
          <pc:sldMk cId="2437362679" sldId="297"/>
        </pc:sldMkLst>
        <pc:spChg chg="mod">
          <ac:chgData name="Hanne-Marij Nikkels" userId="109a1fe9-689e-43b8-9cf6-4eb8332be246" providerId="ADAL" clId="{660C4BA2-6DA7-4988-AF4C-13F0BC5FEF60}" dt="2025-01-08T18:53:35.460" v="15275" actId="20577"/>
          <ac:spMkLst>
            <pc:docMk/>
            <pc:sldMk cId="2437362679" sldId="297"/>
            <ac:spMk id="2" creationId="{57A564D2-A01B-F869-2A72-A30C7E8635F2}"/>
          </ac:spMkLst>
        </pc:spChg>
        <pc:spChg chg="mod">
          <ac:chgData name="Hanne-Marij Nikkels" userId="109a1fe9-689e-43b8-9cf6-4eb8332be246" providerId="ADAL" clId="{660C4BA2-6DA7-4988-AF4C-13F0BC5FEF60}" dt="2025-01-08T18:56:13.814" v="15306"/>
          <ac:spMkLst>
            <pc:docMk/>
            <pc:sldMk cId="2437362679" sldId="297"/>
            <ac:spMk id="3" creationId="{74E047B3-2417-6E41-BF5F-25BC136C9796}"/>
          </ac:spMkLst>
        </pc:spChg>
        <pc:picChg chg="add mod">
          <ac:chgData name="Hanne-Marij Nikkels" userId="109a1fe9-689e-43b8-9cf6-4eb8332be246" providerId="ADAL" clId="{660C4BA2-6DA7-4988-AF4C-13F0BC5FEF60}" dt="2025-01-08T18:53:58.296" v="15288"/>
          <ac:picMkLst>
            <pc:docMk/>
            <pc:sldMk cId="2437362679" sldId="297"/>
            <ac:picMk id="4" creationId="{11E1143C-0BBB-7192-102D-241A31433364}"/>
          </ac:picMkLst>
        </pc:picChg>
      </pc:sldChg>
    </pc:docChg>
  </pc:docChgLst>
  <pc:docChgLst>
    <pc:chgData name="Hanne-Marij Nikkels" userId="109a1fe9-689e-43b8-9cf6-4eb8332be246" providerId="ADAL" clId="{56235285-5477-4EB7-BC99-516EC8A08EFD}"/>
    <pc:docChg chg="custSel addSld modSld sldOrd">
      <pc:chgData name="Hanne-Marij Nikkels" userId="109a1fe9-689e-43b8-9cf6-4eb8332be246" providerId="ADAL" clId="{56235285-5477-4EB7-BC99-516EC8A08EFD}" dt="2025-01-09T09:39:35.820" v="3"/>
      <pc:docMkLst>
        <pc:docMk/>
      </pc:docMkLst>
      <pc:sldChg chg="modSp">
        <pc:chgData name="Hanne-Marij Nikkels" userId="109a1fe9-689e-43b8-9cf6-4eb8332be246" providerId="ADAL" clId="{56235285-5477-4EB7-BC99-516EC8A08EFD}" dt="2025-01-09T09:39:22.064" v="1" actId="27636"/>
        <pc:sldMkLst>
          <pc:docMk/>
          <pc:sldMk cId="396763189" sldId="287"/>
        </pc:sldMkLst>
        <pc:spChg chg="mod">
          <ac:chgData name="Hanne-Marij Nikkels" userId="109a1fe9-689e-43b8-9cf6-4eb8332be246" providerId="ADAL" clId="{56235285-5477-4EB7-BC99-516EC8A08EFD}" dt="2025-01-09T09:39:22.064" v="1" actId="27636"/>
          <ac:spMkLst>
            <pc:docMk/>
            <pc:sldMk cId="396763189" sldId="287"/>
            <ac:spMk id="2" creationId="{A633A564-1E89-D9D1-BD80-DB4110F1C7A9}"/>
          </ac:spMkLst>
        </pc:spChg>
      </pc:sldChg>
      <pc:sldChg chg="add ord">
        <pc:chgData name="Hanne-Marij Nikkels" userId="109a1fe9-689e-43b8-9cf6-4eb8332be246" providerId="ADAL" clId="{56235285-5477-4EB7-BC99-516EC8A08EFD}" dt="2025-01-09T09:39:24.044" v="2"/>
        <pc:sldMkLst>
          <pc:docMk/>
          <pc:sldMk cId="4192574597" sldId="298"/>
        </pc:sldMkLst>
      </pc:sldChg>
      <pc:sldChg chg="add">
        <pc:chgData name="Hanne-Marij Nikkels" userId="109a1fe9-689e-43b8-9cf6-4eb8332be246" providerId="ADAL" clId="{56235285-5477-4EB7-BC99-516EC8A08EFD}" dt="2025-01-09T09:39:35.820" v="3"/>
        <pc:sldMkLst>
          <pc:docMk/>
          <pc:sldMk cId="534871232" sldId="299"/>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F234BA0-5F69-4D93-937D-0A4F9A14B6DC}" type="doc">
      <dgm:prSet loTypeId="urn:microsoft.com/office/officeart/2016/7/layout/HorizontalActionList" loCatId="List" qsTypeId="urn:microsoft.com/office/officeart/2005/8/quickstyle/simple1" qsCatId="simple" csTypeId="urn:microsoft.com/office/officeart/2005/8/colors/accent1_2" csCatId="accent1" phldr="1"/>
      <dgm:spPr/>
      <dgm:t>
        <a:bodyPr/>
        <a:lstStyle/>
        <a:p>
          <a:endParaRPr lang="en-US"/>
        </a:p>
      </dgm:t>
    </dgm:pt>
    <dgm:pt modelId="{070DBAD0-6D95-4B3C-B22E-5F1170EB76EC}">
      <dgm:prSet/>
      <dgm:spPr/>
      <dgm:t>
        <a:bodyPr/>
        <a:lstStyle/>
        <a:p>
          <a:pPr>
            <a:defRPr b="1"/>
          </a:pPr>
          <a:r>
            <a:rPr lang="nb-NO"/>
            <a:t>Hjerneslag</a:t>
          </a:r>
          <a:endParaRPr lang="en-US"/>
        </a:p>
      </dgm:t>
    </dgm:pt>
    <dgm:pt modelId="{AA6187AC-61D7-401C-A41D-4EB028F87D88}" type="parTrans" cxnId="{90B6F652-DF20-4CAE-BB4F-EBCA8470E422}">
      <dgm:prSet/>
      <dgm:spPr/>
      <dgm:t>
        <a:bodyPr/>
        <a:lstStyle/>
        <a:p>
          <a:endParaRPr lang="en-US"/>
        </a:p>
      </dgm:t>
    </dgm:pt>
    <dgm:pt modelId="{928A5F1B-FD71-4C6F-9940-AD94C0AEE304}" type="sibTrans" cxnId="{90B6F652-DF20-4CAE-BB4F-EBCA8470E422}">
      <dgm:prSet/>
      <dgm:spPr/>
      <dgm:t>
        <a:bodyPr/>
        <a:lstStyle/>
        <a:p>
          <a:endParaRPr lang="en-US"/>
        </a:p>
      </dgm:t>
    </dgm:pt>
    <dgm:pt modelId="{FF7779CA-7C74-47E9-B303-F5F95AE3A456}">
      <dgm:prSet/>
      <dgm:spPr/>
      <dgm:t>
        <a:bodyPr/>
        <a:lstStyle/>
        <a:p>
          <a:r>
            <a:rPr lang="en-US" dirty="0" err="1"/>
            <a:t>Kjerneopplysninger</a:t>
          </a:r>
          <a:endParaRPr lang="en-US" dirty="0"/>
        </a:p>
      </dgm:t>
    </dgm:pt>
    <dgm:pt modelId="{587BB14F-6989-4A30-9855-5E9690E325C9}" type="parTrans" cxnId="{534A44BB-001B-44EE-AAAB-28A5405405AC}">
      <dgm:prSet/>
      <dgm:spPr/>
      <dgm:t>
        <a:bodyPr/>
        <a:lstStyle/>
        <a:p>
          <a:endParaRPr lang="en-US"/>
        </a:p>
      </dgm:t>
    </dgm:pt>
    <dgm:pt modelId="{41756F27-970E-47B1-B4C8-AF9EBF7E79AD}" type="sibTrans" cxnId="{534A44BB-001B-44EE-AAAB-28A5405405AC}">
      <dgm:prSet/>
      <dgm:spPr/>
      <dgm:t>
        <a:bodyPr/>
        <a:lstStyle/>
        <a:p>
          <a:endParaRPr lang="en-US"/>
        </a:p>
      </dgm:t>
    </dgm:pt>
    <dgm:pt modelId="{ED8DC3CA-CFE5-4ADE-9999-787339AE1F0B}">
      <dgm:prSet/>
      <dgm:spPr/>
      <dgm:t>
        <a:bodyPr/>
        <a:lstStyle/>
        <a:p>
          <a:r>
            <a:rPr lang="nb-NO"/>
            <a:t>Hva skjer inn i hjernen?</a:t>
          </a:r>
          <a:endParaRPr lang="en-US"/>
        </a:p>
      </dgm:t>
    </dgm:pt>
    <dgm:pt modelId="{E3AACB42-3159-49E9-AC69-8B0756C78564}" type="parTrans" cxnId="{29AC522A-A4F3-4E96-AF62-791CCF14ED67}">
      <dgm:prSet/>
      <dgm:spPr/>
      <dgm:t>
        <a:bodyPr/>
        <a:lstStyle/>
        <a:p>
          <a:endParaRPr lang="en-US"/>
        </a:p>
      </dgm:t>
    </dgm:pt>
    <dgm:pt modelId="{805C111F-B7EA-439A-A74B-8C934705C0D0}" type="sibTrans" cxnId="{29AC522A-A4F3-4E96-AF62-791CCF14ED67}">
      <dgm:prSet/>
      <dgm:spPr/>
      <dgm:t>
        <a:bodyPr/>
        <a:lstStyle/>
        <a:p>
          <a:endParaRPr lang="en-US"/>
        </a:p>
      </dgm:t>
    </dgm:pt>
    <dgm:pt modelId="{6E1F43C4-5DDE-47AC-B201-E6D8BB231D99}">
      <dgm:prSet/>
      <dgm:spPr/>
      <dgm:t>
        <a:bodyPr/>
        <a:lstStyle/>
        <a:p>
          <a:r>
            <a:rPr lang="nb-NO"/>
            <a:t>Hvordan kjenne igjen hjerneslag og hva kan man gjøre?</a:t>
          </a:r>
          <a:endParaRPr lang="en-US"/>
        </a:p>
      </dgm:t>
    </dgm:pt>
    <dgm:pt modelId="{C97217A0-F718-4F95-8ABA-4E3549940465}" type="parTrans" cxnId="{6A4905D6-40BC-481A-989D-88E297C46642}">
      <dgm:prSet/>
      <dgm:spPr/>
      <dgm:t>
        <a:bodyPr/>
        <a:lstStyle/>
        <a:p>
          <a:endParaRPr lang="en-US"/>
        </a:p>
      </dgm:t>
    </dgm:pt>
    <dgm:pt modelId="{D075F3F1-35E7-4383-A12B-D2C150DE8DA3}" type="sibTrans" cxnId="{6A4905D6-40BC-481A-989D-88E297C46642}">
      <dgm:prSet/>
      <dgm:spPr/>
      <dgm:t>
        <a:bodyPr/>
        <a:lstStyle/>
        <a:p>
          <a:endParaRPr lang="en-US"/>
        </a:p>
      </dgm:t>
    </dgm:pt>
    <dgm:pt modelId="{58975B8D-30B8-4308-BE34-CD56F5644CEE}">
      <dgm:prSet/>
      <dgm:spPr/>
      <dgm:t>
        <a:bodyPr/>
        <a:lstStyle/>
        <a:p>
          <a:pPr>
            <a:defRPr b="1"/>
          </a:pPr>
          <a:r>
            <a:rPr lang="nb-NO"/>
            <a:t>Epilepsi</a:t>
          </a:r>
          <a:endParaRPr lang="en-US"/>
        </a:p>
      </dgm:t>
    </dgm:pt>
    <dgm:pt modelId="{DE84E27E-38DE-4639-B5BC-9911BD9A8DC0}" type="parTrans" cxnId="{0B7C290E-0BD8-4A57-9E62-CE1CC3638AE7}">
      <dgm:prSet/>
      <dgm:spPr/>
      <dgm:t>
        <a:bodyPr/>
        <a:lstStyle/>
        <a:p>
          <a:endParaRPr lang="en-US"/>
        </a:p>
      </dgm:t>
    </dgm:pt>
    <dgm:pt modelId="{AAD01A95-32C7-41DF-9AC8-5D4D8A23D58D}" type="sibTrans" cxnId="{0B7C290E-0BD8-4A57-9E62-CE1CC3638AE7}">
      <dgm:prSet/>
      <dgm:spPr/>
      <dgm:t>
        <a:bodyPr/>
        <a:lstStyle/>
        <a:p>
          <a:endParaRPr lang="en-US"/>
        </a:p>
      </dgm:t>
    </dgm:pt>
    <dgm:pt modelId="{F9C3CB38-92E9-4743-B83E-7893FCD158FC}">
      <dgm:prSet/>
      <dgm:spPr/>
      <dgm:t>
        <a:bodyPr/>
        <a:lstStyle/>
        <a:p>
          <a:r>
            <a:rPr lang="en-US" dirty="0" err="1"/>
            <a:t>Kjerneopplysninger</a:t>
          </a:r>
          <a:endParaRPr lang="en-US" dirty="0"/>
        </a:p>
      </dgm:t>
    </dgm:pt>
    <dgm:pt modelId="{81B5B2BB-5F3F-459E-B18F-9467E1808309}" type="parTrans" cxnId="{94A6BC4B-1C8E-4693-ABB8-9A810DF31016}">
      <dgm:prSet/>
      <dgm:spPr/>
      <dgm:t>
        <a:bodyPr/>
        <a:lstStyle/>
        <a:p>
          <a:endParaRPr lang="en-US"/>
        </a:p>
      </dgm:t>
    </dgm:pt>
    <dgm:pt modelId="{8B411C8D-42C6-4552-8B0C-2ADD24E240F0}" type="sibTrans" cxnId="{94A6BC4B-1C8E-4693-ABB8-9A810DF31016}">
      <dgm:prSet/>
      <dgm:spPr/>
      <dgm:t>
        <a:bodyPr/>
        <a:lstStyle/>
        <a:p>
          <a:endParaRPr lang="en-US"/>
        </a:p>
      </dgm:t>
    </dgm:pt>
    <dgm:pt modelId="{29A22210-766C-4405-A9D1-D376D94A2C26}">
      <dgm:prSet/>
      <dgm:spPr/>
      <dgm:t>
        <a:bodyPr/>
        <a:lstStyle/>
        <a:p>
          <a:r>
            <a:rPr lang="nb-NO"/>
            <a:t>Hva skjer inn i hjernen?</a:t>
          </a:r>
          <a:endParaRPr lang="en-US"/>
        </a:p>
      </dgm:t>
    </dgm:pt>
    <dgm:pt modelId="{88885B90-DE5F-4EF6-B592-D8325997CA95}" type="parTrans" cxnId="{84069F08-3191-4F30-BE7E-ED1FF85D7DA9}">
      <dgm:prSet/>
      <dgm:spPr/>
      <dgm:t>
        <a:bodyPr/>
        <a:lstStyle/>
        <a:p>
          <a:endParaRPr lang="en-US"/>
        </a:p>
      </dgm:t>
    </dgm:pt>
    <dgm:pt modelId="{5210F2AC-3B70-4AFA-8943-51E72B2143F7}" type="sibTrans" cxnId="{84069F08-3191-4F30-BE7E-ED1FF85D7DA9}">
      <dgm:prSet/>
      <dgm:spPr/>
      <dgm:t>
        <a:bodyPr/>
        <a:lstStyle/>
        <a:p>
          <a:endParaRPr lang="en-US"/>
        </a:p>
      </dgm:t>
    </dgm:pt>
    <dgm:pt modelId="{35C7A46A-E37E-4FA9-922E-36F173285689}">
      <dgm:prSet/>
      <dgm:spPr/>
      <dgm:t>
        <a:bodyPr/>
        <a:lstStyle/>
        <a:p>
          <a:r>
            <a:rPr lang="nb-NO"/>
            <a:t>Hvordan kjenne igjen epilepsi og hva kan man gjøre?</a:t>
          </a:r>
          <a:endParaRPr lang="en-US"/>
        </a:p>
      </dgm:t>
    </dgm:pt>
    <dgm:pt modelId="{925D302F-4E57-47BB-8BC5-7A9ED38066D8}" type="parTrans" cxnId="{09D5E7C9-C07D-4032-9BFF-34070C02331A}">
      <dgm:prSet/>
      <dgm:spPr/>
      <dgm:t>
        <a:bodyPr/>
        <a:lstStyle/>
        <a:p>
          <a:endParaRPr lang="en-US"/>
        </a:p>
      </dgm:t>
    </dgm:pt>
    <dgm:pt modelId="{7764CA84-9A0E-4E8C-89E8-30E51A6A373F}" type="sibTrans" cxnId="{09D5E7C9-C07D-4032-9BFF-34070C02331A}">
      <dgm:prSet/>
      <dgm:spPr/>
      <dgm:t>
        <a:bodyPr/>
        <a:lstStyle/>
        <a:p>
          <a:endParaRPr lang="en-US"/>
        </a:p>
      </dgm:t>
    </dgm:pt>
    <dgm:pt modelId="{380C16F3-1367-4681-95AC-FCECD918D491}" type="pres">
      <dgm:prSet presAssocID="{BF234BA0-5F69-4D93-937D-0A4F9A14B6DC}" presName="Name0" presStyleCnt="0">
        <dgm:presLayoutVars>
          <dgm:dir/>
          <dgm:animLvl val="lvl"/>
          <dgm:resizeHandles val="exact"/>
        </dgm:presLayoutVars>
      </dgm:prSet>
      <dgm:spPr/>
    </dgm:pt>
    <dgm:pt modelId="{7008D709-C78F-4E48-924E-2E5E6C68518C}" type="pres">
      <dgm:prSet presAssocID="{070DBAD0-6D95-4B3C-B22E-5F1170EB76EC}" presName="composite" presStyleCnt="0"/>
      <dgm:spPr/>
    </dgm:pt>
    <dgm:pt modelId="{B33B2D88-E32D-4021-B502-1A6371832FAF}" type="pres">
      <dgm:prSet presAssocID="{070DBAD0-6D95-4B3C-B22E-5F1170EB76EC}" presName="parTx" presStyleLbl="alignNode1" presStyleIdx="0" presStyleCnt="2">
        <dgm:presLayoutVars>
          <dgm:chMax val="0"/>
          <dgm:chPref val="0"/>
        </dgm:presLayoutVars>
      </dgm:prSet>
      <dgm:spPr/>
    </dgm:pt>
    <dgm:pt modelId="{402F3F9A-6EF9-42FA-853D-19B3A1BD5351}" type="pres">
      <dgm:prSet presAssocID="{070DBAD0-6D95-4B3C-B22E-5F1170EB76EC}" presName="desTx" presStyleLbl="alignAccFollowNode1" presStyleIdx="0" presStyleCnt="2">
        <dgm:presLayoutVars/>
      </dgm:prSet>
      <dgm:spPr/>
    </dgm:pt>
    <dgm:pt modelId="{F14EE13A-BA36-4E64-91B7-817548C4845A}" type="pres">
      <dgm:prSet presAssocID="{928A5F1B-FD71-4C6F-9940-AD94C0AEE304}" presName="space" presStyleCnt="0"/>
      <dgm:spPr/>
    </dgm:pt>
    <dgm:pt modelId="{54DFDD16-4780-49F8-8BA8-D87236C06AE8}" type="pres">
      <dgm:prSet presAssocID="{58975B8D-30B8-4308-BE34-CD56F5644CEE}" presName="composite" presStyleCnt="0"/>
      <dgm:spPr/>
    </dgm:pt>
    <dgm:pt modelId="{5F9C422F-E8F1-4EB5-A38F-E0110EBA4EFE}" type="pres">
      <dgm:prSet presAssocID="{58975B8D-30B8-4308-BE34-CD56F5644CEE}" presName="parTx" presStyleLbl="alignNode1" presStyleIdx="1" presStyleCnt="2">
        <dgm:presLayoutVars>
          <dgm:chMax val="0"/>
          <dgm:chPref val="0"/>
        </dgm:presLayoutVars>
      </dgm:prSet>
      <dgm:spPr/>
    </dgm:pt>
    <dgm:pt modelId="{2C72EFC7-EB99-4FB7-9DA7-D4E130924934}" type="pres">
      <dgm:prSet presAssocID="{58975B8D-30B8-4308-BE34-CD56F5644CEE}" presName="desTx" presStyleLbl="alignAccFollowNode1" presStyleIdx="1" presStyleCnt="2">
        <dgm:presLayoutVars/>
      </dgm:prSet>
      <dgm:spPr/>
    </dgm:pt>
  </dgm:ptLst>
  <dgm:cxnLst>
    <dgm:cxn modelId="{84069F08-3191-4F30-BE7E-ED1FF85D7DA9}" srcId="{58975B8D-30B8-4308-BE34-CD56F5644CEE}" destId="{29A22210-766C-4405-A9D1-D376D94A2C26}" srcOrd="1" destOrd="0" parTransId="{88885B90-DE5F-4EF6-B592-D8325997CA95}" sibTransId="{5210F2AC-3B70-4AFA-8943-51E72B2143F7}"/>
    <dgm:cxn modelId="{0B2D690C-26A7-4697-9A29-E13978B80465}" type="presOf" srcId="{BF234BA0-5F69-4D93-937D-0A4F9A14B6DC}" destId="{380C16F3-1367-4681-95AC-FCECD918D491}" srcOrd="0" destOrd="0" presId="urn:microsoft.com/office/officeart/2016/7/layout/HorizontalActionList"/>
    <dgm:cxn modelId="{0B7C290E-0BD8-4A57-9E62-CE1CC3638AE7}" srcId="{BF234BA0-5F69-4D93-937D-0A4F9A14B6DC}" destId="{58975B8D-30B8-4308-BE34-CD56F5644CEE}" srcOrd="1" destOrd="0" parTransId="{DE84E27E-38DE-4639-B5BC-9911BD9A8DC0}" sibTransId="{AAD01A95-32C7-41DF-9AC8-5D4D8A23D58D}"/>
    <dgm:cxn modelId="{29AC522A-A4F3-4E96-AF62-791CCF14ED67}" srcId="{070DBAD0-6D95-4B3C-B22E-5F1170EB76EC}" destId="{ED8DC3CA-CFE5-4ADE-9999-787339AE1F0B}" srcOrd="1" destOrd="0" parTransId="{E3AACB42-3159-49E9-AC69-8B0756C78564}" sibTransId="{805C111F-B7EA-439A-A74B-8C934705C0D0}"/>
    <dgm:cxn modelId="{C8940836-8194-4E97-A39E-CFB99C71269C}" type="presOf" srcId="{FF7779CA-7C74-47E9-B303-F5F95AE3A456}" destId="{402F3F9A-6EF9-42FA-853D-19B3A1BD5351}" srcOrd="0" destOrd="0" presId="urn:microsoft.com/office/officeart/2016/7/layout/HorizontalActionList"/>
    <dgm:cxn modelId="{94A6BC4B-1C8E-4693-ABB8-9A810DF31016}" srcId="{58975B8D-30B8-4308-BE34-CD56F5644CEE}" destId="{F9C3CB38-92E9-4743-B83E-7893FCD158FC}" srcOrd="0" destOrd="0" parTransId="{81B5B2BB-5F3F-459E-B18F-9467E1808309}" sibTransId="{8B411C8D-42C6-4552-8B0C-2ADD24E240F0}"/>
    <dgm:cxn modelId="{90B6F652-DF20-4CAE-BB4F-EBCA8470E422}" srcId="{BF234BA0-5F69-4D93-937D-0A4F9A14B6DC}" destId="{070DBAD0-6D95-4B3C-B22E-5F1170EB76EC}" srcOrd="0" destOrd="0" parTransId="{AA6187AC-61D7-401C-A41D-4EB028F87D88}" sibTransId="{928A5F1B-FD71-4C6F-9940-AD94C0AEE304}"/>
    <dgm:cxn modelId="{3C459E74-ED46-494F-988E-513AEC8688B3}" type="presOf" srcId="{ED8DC3CA-CFE5-4ADE-9999-787339AE1F0B}" destId="{402F3F9A-6EF9-42FA-853D-19B3A1BD5351}" srcOrd="0" destOrd="1" presId="urn:microsoft.com/office/officeart/2016/7/layout/HorizontalActionList"/>
    <dgm:cxn modelId="{B650AF91-A4D4-46DA-A28D-35FCDBE1FC8C}" type="presOf" srcId="{35C7A46A-E37E-4FA9-922E-36F173285689}" destId="{2C72EFC7-EB99-4FB7-9DA7-D4E130924934}" srcOrd="0" destOrd="2" presId="urn:microsoft.com/office/officeart/2016/7/layout/HorizontalActionList"/>
    <dgm:cxn modelId="{35B0F89B-BE37-4502-BA9B-7489C549D58B}" type="presOf" srcId="{29A22210-766C-4405-A9D1-D376D94A2C26}" destId="{2C72EFC7-EB99-4FB7-9DA7-D4E130924934}" srcOrd="0" destOrd="1" presId="urn:microsoft.com/office/officeart/2016/7/layout/HorizontalActionList"/>
    <dgm:cxn modelId="{E79827AC-13D4-47AA-8699-0488BA33B400}" type="presOf" srcId="{6E1F43C4-5DDE-47AC-B201-E6D8BB231D99}" destId="{402F3F9A-6EF9-42FA-853D-19B3A1BD5351}" srcOrd="0" destOrd="2" presId="urn:microsoft.com/office/officeart/2016/7/layout/HorizontalActionList"/>
    <dgm:cxn modelId="{F3AD8CAF-F239-4A49-9CBA-ABD199F7501E}" type="presOf" srcId="{F9C3CB38-92E9-4743-B83E-7893FCD158FC}" destId="{2C72EFC7-EB99-4FB7-9DA7-D4E130924934}" srcOrd="0" destOrd="0" presId="urn:microsoft.com/office/officeart/2016/7/layout/HorizontalActionList"/>
    <dgm:cxn modelId="{534A44BB-001B-44EE-AAAB-28A5405405AC}" srcId="{070DBAD0-6D95-4B3C-B22E-5F1170EB76EC}" destId="{FF7779CA-7C74-47E9-B303-F5F95AE3A456}" srcOrd="0" destOrd="0" parTransId="{587BB14F-6989-4A30-9855-5E9690E325C9}" sibTransId="{41756F27-970E-47B1-B4C8-AF9EBF7E79AD}"/>
    <dgm:cxn modelId="{09D5E7C9-C07D-4032-9BFF-34070C02331A}" srcId="{58975B8D-30B8-4308-BE34-CD56F5644CEE}" destId="{35C7A46A-E37E-4FA9-922E-36F173285689}" srcOrd="2" destOrd="0" parTransId="{925D302F-4E57-47BB-8BC5-7A9ED38066D8}" sibTransId="{7764CA84-9A0E-4E8C-89E8-30E51A6A373F}"/>
    <dgm:cxn modelId="{6A4905D6-40BC-481A-989D-88E297C46642}" srcId="{070DBAD0-6D95-4B3C-B22E-5F1170EB76EC}" destId="{6E1F43C4-5DDE-47AC-B201-E6D8BB231D99}" srcOrd="2" destOrd="0" parTransId="{C97217A0-F718-4F95-8ABA-4E3549940465}" sibTransId="{D075F3F1-35E7-4383-A12B-D2C150DE8DA3}"/>
    <dgm:cxn modelId="{70DA78F4-2754-4A9C-BA41-11C3EB788D23}" type="presOf" srcId="{070DBAD0-6D95-4B3C-B22E-5F1170EB76EC}" destId="{B33B2D88-E32D-4021-B502-1A6371832FAF}" srcOrd="0" destOrd="0" presId="urn:microsoft.com/office/officeart/2016/7/layout/HorizontalActionList"/>
    <dgm:cxn modelId="{5A3077F9-572F-4E2B-9183-FE78AA55E560}" type="presOf" srcId="{58975B8D-30B8-4308-BE34-CD56F5644CEE}" destId="{5F9C422F-E8F1-4EB5-A38F-E0110EBA4EFE}" srcOrd="0" destOrd="0" presId="urn:microsoft.com/office/officeart/2016/7/layout/HorizontalActionList"/>
    <dgm:cxn modelId="{29CC221D-485A-4FB0-B13B-06E98EC33373}" type="presParOf" srcId="{380C16F3-1367-4681-95AC-FCECD918D491}" destId="{7008D709-C78F-4E48-924E-2E5E6C68518C}" srcOrd="0" destOrd="0" presId="urn:microsoft.com/office/officeart/2016/7/layout/HorizontalActionList"/>
    <dgm:cxn modelId="{FB861FB5-339D-4955-8FEB-F980FB7BDB19}" type="presParOf" srcId="{7008D709-C78F-4E48-924E-2E5E6C68518C}" destId="{B33B2D88-E32D-4021-B502-1A6371832FAF}" srcOrd="0" destOrd="0" presId="urn:microsoft.com/office/officeart/2016/7/layout/HorizontalActionList"/>
    <dgm:cxn modelId="{27C409F3-EB75-4664-9807-C6794F5D5188}" type="presParOf" srcId="{7008D709-C78F-4E48-924E-2E5E6C68518C}" destId="{402F3F9A-6EF9-42FA-853D-19B3A1BD5351}" srcOrd="1" destOrd="0" presId="urn:microsoft.com/office/officeart/2016/7/layout/HorizontalActionList"/>
    <dgm:cxn modelId="{F24CA1E0-BA4C-41C3-ADE1-E9621A708F8A}" type="presParOf" srcId="{380C16F3-1367-4681-95AC-FCECD918D491}" destId="{F14EE13A-BA36-4E64-91B7-817548C4845A}" srcOrd="1" destOrd="0" presId="urn:microsoft.com/office/officeart/2016/7/layout/HorizontalActionList"/>
    <dgm:cxn modelId="{C3089716-A764-48CB-ABAC-B66D1DD1659F}" type="presParOf" srcId="{380C16F3-1367-4681-95AC-FCECD918D491}" destId="{54DFDD16-4780-49F8-8BA8-D87236C06AE8}" srcOrd="2" destOrd="0" presId="urn:microsoft.com/office/officeart/2016/7/layout/HorizontalActionList"/>
    <dgm:cxn modelId="{8E8A2BFD-716B-4A46-8089-BC0F90C4CCCA}" type="presParOf" srcId="{54DFDD16-4780-49F8-8BA8-D87236C06AE8}" destId="{5F9C422F-E8F1-4EB5-A38F-E0110EBA4EFE}" srcOrd="0" destOrd="0" presId="urn:microsoft.com/office/officeart/2016/7/layout/HorizontalActionList"/>
    <dgm:cxn modelId="{EB9E874A-09E1-40C8-9B19-EC103BDC4097}" type="presParOf" srcId="{54DFDD16-4780-49F8-8BA8-D87236C06AE8}" destId="{2C72EFC7-EB99-4FB7-9DA7-D4E130924934}" srcOrd="1" destOrd="0" presId="urn:microsoft.com/office/officeart/2016/7/layout/HorizontalAc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7B33C9D-3131-4D7B-8049-0B328B67D088}"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8FCCE086-21BE-407A-841F-2ADF8B954516}">
      <dgm:prSet/>
      <dgm:spPr/>
      <dgm:t>
        <a:bodyPr/>
        <a:lstStyle/>
        <a:p>
          <a:r>
            <a:rPr lang="nb-NO"/>
            <a:t>Hjerneinfarkt: symptomer oppstår ila minutter, ingen smerter, som regel utfall i kroppshalvdel. </a:t>
          </a:r>
          <a:endParaRPr lang="en-US"/>
        </a:p>
      </dgm:t>
    </dgm:pt>
    <dgm:pt modelId="{A01AECA8-A6A8-47F8-BD7D-B45764D007D5}" type="parTrans" cxnId="{843B04DC-EA59-4F26-B0A9-0530D3E75FAC}">
      <dgm:prSet/>
      <dgm:spPr/>
      <dgm:t>
        <a:bodyPr/>
        <a:lstStyle/>
        <a:p>
          <a:endParaRPr lang="en-US"/>
        </a:p>
      </dgm:t>
    </dgm:pt>
    <dgm:pt modelId="{AE77FD28-49B4-40E3-8B03-8E25322F0ACC}" type="sibTrans" cxnId="{843B04DC-EA59-4F26-B0A9-0530D3E75FAC}">
      <dgm:prSet/>
      <dgm:spPr/>
      <dgm:t>
        <a:bodyPr/>
        <a:lstStyle/>
        <a:p>
          <a:endParaRPr lang="en-US"/>
        </a:p>
      </dgm:t>
    </dgm:pt>
    <dgm:pt modelId="{AF0208A6-1924-47D8-A197-A864E6FE677A}">
      <dgm:prSet/>
      <dgm:spPr/>
      <dgm:t>
        <a:bodyPr/>
        <a:lstStyle/>
        <a:p>
          <a:r>
            <a:rPr lang="nb-NO"/>
            <a:t>Hjerneblødning: symptomer oppstår ila minutter, timer, som regel hodepine, ev kvalme/oppkast. </a:t>
          </a:r>
          <a:endParaRPr lang="en-US"/>
        </a:p>
      </dgm:t>
    </dgm:pt>
    <dgm:pt modelId="{46467A32-F83D-4C7F-9BAE-F7E6AD889641}" type="parTrans" cxnId="{FFBD5097-D7D1-4D83-BCC0-05D03B0A70F0}">
      <dgm:prSet/>
      <dgm:spPr/>
      <dgm:t>
        <a:bodyPr/>
        <a:lstStyle/>
        <a:p>
          <a:endParaRPr lang="en-US"/>
        </a:p>
      </dgm:t>
    </dgm:pt>
    <dgm:pt modelId="{632D5E1A-35A2-4640-B4E2-D56C14F20CA3}" type="sibTrans" cxnId="{FFBD5097-D7D1-4D83-BCC0-05D03B0A70F0}">
      <dgm:prSet/>
      <dgm:spPr/>
      <dgm:t>
        <a:bodyPr/>
        <a:lstStyle/>
        <a:p>
          <a:endParaRPr lang="en-US"/>
        </a:p>
      </dgm:t>
    </dgm:pt>
    <dgm:pt modelId="{30E2CB34-AA44-439D-A30F-3613256E2B0B}" type="pres">
      <dgm:prSet presAssocID="{A7B33C9D-3131-4D7B-8049-0B328B67D088}" presName="vert0" presStyleCnt="0">
        <dgm:presLayoutVars>
          <dgm:dir/>
          <dgm:animOne val="branch"/>
          <dgm:animLvl val="lvl"/>
        </dgm:presLayoutVars>
      </dgm:prSet>
      <dgm:spPr/>
    </dgm:pt>
    <dgm:pt modelId="{AB20A537-F7BE-4C9D-AE6F-9C5DA09ABE31}" type="pres">
      <dgm:prSet presAssocID="{8FCCE086-21BE-407A-841F-2ADF8B954516}" presName="thickLine" presStyleLbl="alignNode1" presStyleIdx="0" presStyleCnt="2"/>
      <dgm:spPr/>
    </dgm:pt>
    <dgm:pt modelId="{92D52DE7-81D7-4DF0-B3BB-FAA7D41E6916}" type="pres">
      <dgm:prSet presAssocID="{8FCCE086-21BE-407A-841F-2ADF8B954516}" presName="horz1" presStyleCnt="0"/>
      <dgm:spPr/>
    </dgm:pt>
    <dgm:pt modelId="{739B9C45-4EBB-485F-B984-83D22D45AA0C}" type="pres">
      <dgm:prSet presAssocID="{8FCCE086-21BE-407A-841F-2ADF8B954516}" presName="tx1" presStyleLbl="revTx" presStyleIdx="0" presStyleCnt="2"/>
      <dgm:spPr/>
    </dgm:pt>
    <dgm:pt modelId="{FB521B4C-17DB-463A-AAAD-AF2E3DB762E5}" type="pres">
      <dgm:prSet presAssocID="{8FCCE086-21BE-407A-841F-2ADF8B954516}" presName="vert1" presStyleCnt="0"/>
      <dgm:spPr/>
    </dgm:pt>
    <dgm:pt modelId="{43E59E76-7D5E-43D8-9A27-4A0D4F34D78A}" type="pres">
      <dgm:prSet presAssocID="{AF0208A6-1924-47D8-A197-A864E6FE677A}" presName="thickLine" presStyleLbl="alignNode1" presStyleIdx="1" presStyleCnt="2"/>
      <dgm:spPr/>
    </dgm:pt>
    <dgm:pt modelId="{504443B8-7B53-4807-AA00-C7911D24E648}" type="pres">
      <dgm:prSet presAssocID="{AF0208A6-1924-47D8-A197-A864E6FE677A}" presName="horz1" presStyleCnt="0"/>
      <dgm:spPr/>
    </dgm:pt>
    <dgm:pt modelId="{2FF12514-98E1-4C18-B558-F4D73CAF3192}" type="pres">
      <dgm:prSet presAssocID="{AF0208A6-1924-47D8-A197-A864E6FE677A}" presName="tx1" presStyleLbl="revTx" presStyleIdx="1" presStyleCnt="2"/>
      <dgm:spPr/>
    </dgm:pt>
    <dgm:pt modelId="{435FB637-2C43-4226-959D-F6538A3A480F}" type="pres">
      <dgm:prSet presAssocID="{AF0208A6-1924-47D8-A197-A864E6FE677A}" presName="vert1" presStyleCnt="0"/>
      <dgm:spPr/>
    </dgm:pt>
  </dgm:ptLst>
  <dgm:cxnLst>
    <dgm:cxn modelId="{510C6B3C-70E9-4950-B709-74969CA88A51}" type="presOf" srcId="{A7B33C9D-3131-4D7B-8049-0B328B67D088}" destId="{30E2CB34-AA44-439D-A30F-3613256E2B0B}" srcOrd="0" destOrd="0" presId="urn:microsoft.com/office/officeart/2008/layout/LinedList"/>
    <dgm:cxn modelId="{573DA95F-63E9-4254-B3E6-831C627184AE}" type="presOf" srcId="{AF0208A6-1924-47D8-A197-A864E6FE677A}" destId="{2FF12514-98E1-4C18-B558-F4D73CAF3192}" srcOrd="0" destOrd="0" presId="urn:microsoft.com/office/officeart/2008/layout/LinedList"/>
    <dgm:cxn modelId="{FFBD5097-D7D1-4D83-BCC0-05D03B0A70F0}" srcId="{A7B33C9D-3131-4D7B-8049-0B328B67D088}" destId="{AF0208A6-1924-47D8-A197-A864E6FE677A}" srcOrd="1" destOrd="0" parTransId="{46467A32-F83D-4C7F-9BAE-F7E6AD889641}" sibTransId="{632D5E1A-35A2-4640-B4E2-D56C14F20CA3}"/>
    <dgm:cxn modelId="{843B04DC-EA59-4F26-B0A9-0530D3E75FAC}" srcId="{A7B33C9D-3131-4D7B-8049-0B328B67D088}" destId="{8FCCE086-21BE-407A-841F-2ADF8B954516}" srcOrd="0" destOrd="0" parTransId="{A01AECA8-A6A8-47F8-BD7D-B45764D007D5}" sibTransId="{AE77FD28-49B4-40E3-8B03-8E25322F0ACC}"/>
    <dgm:cxn modelId="{461F62FD-0154-4E32-8E40-3C3938FA5233}" type="presOf" srcId="{8FCCE086-21BE-407A-841F-2ADF8B954516}" destId="{739B9C45-4EBB-485F-B984-83D22D45AA0C}" srcOrd="0" destOrd="0" presId="urn:microsoft.com/office/officeart/2008/layout/LinedList"/>
    <dgm:cxn modelId="{D0C0F661-02F7-41C6-91A4-3EAAB3A55FED}" type="presParOf" srcId="{30E2CB34-AA44-439D-A30F-3613256E2B0B}" destId="{AB20A537-F7BE-4C9D-AE6F-9C5DA09ABE31}" srcOrd="0" destOrd="0" presId="urn:microsoft.com/office/officeart/2008/layout/LinedList"/>
    <dgm:cxn modelId="{F592D6B7-6059-4D5E-837F-94782AA2C923}" type="presParOf" srcId="{30E2CB34-AA44-439D-A30F-3613256E2B0B}" destId="{92D52DE7-81D7-4DF0-B3BB-FAA7D41E6916}" srcOrd="1" destOrd="0" presId="urn:microsoft.com/office/officeart/2008/layout/LinedList"/>
    <dgm:cxn modelId="{EBE7164C-6309-4D8F-AFE5-BCD17F7CA722}" type="presParOf" srcId="{92D52DE7-81D7-4DF0-B3BB-FAA7D41E6916}" destId="{739B9C45-4EBB-485F-B984-83D22D45AA0C}" srcOrd="0" destOrd="0" presId="urn:microsoft.com/office/officeart/2008/layout/LinedList"/>
    <dgm:cxn modelId="{C05705BA-2B72-45AC-A671-0FDC98A65FD9}" type="presParOf" srcId="{92D52DE7-81D7-4DF0-B3BB-FAA7D41E6916}" destId="{FB521B4C-17DB-463A-AAAD-AF2E3DB762E5}" srcOrd="1" destOrd="0" presId="urn:microsoft.com/office/officeart/2008/layout/LinedList"/>
    <dgm:cxn modelId="{BB6358F7-935D-4DDC-B67A-A29848B81DBA}" type="presParOf" srcId="{30E2CB34-AA44-439D-A30F-3613256E2B0B}" destId="{43E59E76-7D5E-43D8-9A27-4A0D4F34D78A}" srcOrd="2" destOrd="0" presId="urn:microsoft.com/office/officeart/2008/layout/LinedList"/>
    <dgm:cxn modelId="{FB27D2A9-8957-4E77-8F90-A47ED063BCD4}" type="presParOf" srcId="{30E2CB34-AA44-439D-A30F-3613256E2B0B}" destId="{504443B8-7B53-4807-AA00-C7911D24E648}" srcOrd="3" destOrd="0" presId="urn:microsoft.com/office/officeart/2008/layout/LinedList"/>
    <dgm:cxn modelId="{C8BDB129-BE7B-412D-99DA-479684A66870}" type="presParOf" srcId="{504443B8-7B53-4807-AA00-C7911D24E648}" destId="{2FF12514-98E1-4C18-B558-F4D73CAF3192}" srcOrd="0" destOrd="0" presId="urn:microsoft.com/office/officeart/2008/layout/LinedList"/>
    <dgm:cxn modelId="{093FC2DF-BCCE-484D-A647-86439263C6DC}" type="presParOf" srcId="{504443B8-7B53-4807-AA00-C7911D24E648}" destId="{435FB637-2C43-4226-959D-F6538A3A480F}"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D55B933-2F58-4848-956A-8E113077DD95}" type="doc">
      <dgm:prSet loTypeId="urn:microsoft.com/office/officeart/2009/3/layout/HorizontalOrganizationChart" loCatId="hierarchy" qsTypeId="urn:microsoft.com/office/officeart/2005/8/quickstyle/simple1" qsCatId="simple" csTypeId="urn:microsoft.com/office/officeart/2005/8/colors/colorful5" csCatId="colorful" phldr="1"/>
      <dgm:spPr/>
      <dgm:t>
        <a:bodyPr/>
        <a:lstStyle/>
        <a:p>
          <a:endParaRPr lang="en-US"/>
        </a:p>
      </dgm:t>
    </dgm:pt>
    <dgm:pt modelId="{F5327184-7AF1-4D6F-9988-0BEF74897E26}">
      <dgm:prSet/>
      <dgm:spPr/>
      <dgm:t>
        <a:bodyPr/>
        <a:lstStyle/>
        <a:p>
          <a:r>
            <a:rPr lang="nb-NO"/>
            <a:t>Ved mistanke- ringe 113</a:t>
          </a:r>
          <a:endParaRPr lang="en-US"/>
        </a:p>
      </dgm:t>
    </dgm:pt>
    <dgm:pt modelId="{434307C4-9D9A-425D-8BD9-CFD9BC903B9B}" type="parTrans" cxnId="{75317AF6-D778-4648-97B0-AFD5FD8A444F}">
      <dgm:prSet/>
      <dgm:spPr/>
      <dgm:t>
        <a:bodyPr/>
        <a:lstStyle/>
        <a:p>
          <a:endParaRPr lang="en-US"/>
        </a:p>
      </dgm:t>
    </dgm:pt>
    <dgm:pt modelId="{C7D55512-730A-40F0-9849-C7D7B86A0F61}" type="sibTrans" cxnId="{75317AF6-D778-4648-97B0-AFD5FD8A444F}">
      <dgm:prSet/>
      <dgm:spPr/>
      <dgm:t>
        <a:bodyPr/>
        <a:lstStyle/>
        <a:p>
          <a:endParaRPr lang="en-US"/>
        </a:p>
      </dgm:t>
    </dgm:pt>
    <dgm:pt modelId="{45D62C3A-17D3-43CE-81E4-7F4414C5AD2C}">
      <dgm:prSet/>
      <dgm:spPr/>
      <dgm:t>
        <a:bodyPr/>
        <a:lstStyle/>
        <a:p>
          <a:r>
            <a:rPr lang="nb-NO"/>
            <a:t>Sørg for frie luftveier</a:t>
          </a:r>
          <a:endParaRPr lang="en-US"/>
        </a:p>
      </dgm:t>
    </dgm:pt>
    <dgm:pt modelId="{C8F5449E-C2AB-4D90-93AB-392A251EA9CB}" type="parTrans" cxnId="{B23B782E-4230-4D0E-9C15-9B17F3A0FAED}">
      <dgm:prSet/>
      <dgm:spPr/>
      <dgm:t>
        <a:bodyPr/>
        <a:lstStyle/>
        <a:p>
          <a:endParaRPr lang="en-US"/>
        </a:p>
      </dgm:t>
    </dgm:pt>
    <dgm:pt modelId="{A7EC7CE4-087B-45B9-AC03-4C9DE232B933}" type="sibTrans" cxnId="{B23B782E-4230-4D0E-9C15-9B17F3A0FAED}">
      <dgm:prSet/>
      <dgm:spPr/>
      <dgm:t>
        <a:bodyPr/>
        <a:lstStyle/>
        <a:p>
          <a:endParaRPr lang="en-US"/>
        </a:p>
      </dgm:t>
    </dgm:pt>
    <dgm:pt modelId="{E6D4602F-0C51-4EC0-A186-5217954D07FB}">
      <dgm:prSet/>
      <dgm:spPr/>
      <dgm:t>
        <a:bodyPr/>
        <a:lstStyle/>
        <a:p>
          <a:r>
            <a:rPr lang="nb-NO" dirty="0"/>
            <a:t>Ved behov: sikre legg pasienten i stabil sideleie med frisk side ned, fjern oppkast/</a:t>
          </a:r>
          <a:r>
            <a:rPr lang="nb-NO" dirty="0" err="1"/>
            <a:t>fremmedlegene</a:t>
          </a:r>
          <a:endParaRPr lang="en-US" dirty="0"/>
        </a:p>
      </dgm:t>
    </dgm:pt>
    <dgm:pt modelId="{03979577-7C39-468A-B0FE-2063B67103BC}" type="parTrans" cxnId="{662A4C11-65AE-4A4E-97A1-BE2D507E79F6}">
      <dgm:prSet/>
      <dgm:spPr/>
      <dgm:t>
        <a:bodyPr/>
        <a:lstStyle/>
        <a:p>
          <a:endParaRPr lang="en-US"/>
        </a:p>
      </dgm:t>
    </dgm:pt>
    <dgm:pt modelId="{DE3519C4-46C4-40D7-B358-1FF62A03CB7A}" type="sibTrans" cxnId="{662A4C11-65AE-4A4E-97A1-BE2D507E79F6}">
      <dgm:prSet/>
      <dgm:spPr/>
      <dgm:t>
        <a:bodyPr/>
        <a:lstStyle/>
        <a:p>
          <a:endParaRPr lang="en-US"/>
        </a:p>
      </dgm:t>
    </dgm:pt>
    <dgm:pt modelId="{CEFEE3AF-8BF7-40E3-852D-0C1311BBD5E1}">
      <dgm:prSet/>
      <dgm:spPr/>
      <dgm:t>
        <a:bodyPr/>
        <a:lstStyle/>
        <a:p>
          <a:r>
            <a:rPr lang="nb-NO"/>
            <a:t>Deretter:</a:t>
          </a:r>
          <a:endParaRPr lang="en-US"/>
        </a:p>
      </dgm:t>
    </dgm:pt>
    <dgm:pt modelId="{61F49520-9E09-4DF0-89A5-7C8527B93235}" type="parTrans" cxnId="{7AAEA29C-B111-4003-B7F1-3D7CEEFF581B}">
      <dgm:prSet/>
      <dgm:spPr/>
      <dgm:t>
        <a:bodyPr/>
        <a:lstStyle/>
        <a:p>
          <a:endParaRPr lang="en-US"/>
        </a:p>
      </dgm:t>
    </dgm:pt>
    <dgm:pt modelId="{B12F321C-DE19-4649-904E-024B8BDEAFAF}" type="sibTrans" cxnId="{7AAEA29C-B111-4003-B7F1-3D7CEEFF581B}">
      <dgm:prSet/>
      <dgm:spPr/>
      <dgm:t>
        <a:bodyPr/>
        <a:lstStyle/>
        <a:p>
          <a:endParaRPr lang="en-US"/>
        </a:p>
      </dgm:t>
    </dgm:pt>
    <dgm:pt modelId="{00C33F80-7303-47C4-96C2-1CB0A60A22BA}">
      <dgm:prSet/>
      <dgm:spPr/>
      <dgm:t>
        <a:bodyPr/>
        <a:lstStyle/>
        <a:p>
          <a:r>
            <a:rPr lang="nb-NO" dirty="0"/>
            <a:t>Vitale </a:t>
          </a:r>
          <a:r>
            <a:rPr lang="nb-NO" dirty="0" err="1"/>
            <a:t>parametre</a:t>
          </a:r>
          <a:r>
            <a:rPr lang="nb-NO" dirty="0"/>
            <a:t>+ BS</a:t>
          </a:r>
          <a:endParaRPr lang="en-US" dirty="0"/>
        </a:p>
      </dgm:t>
    </dgm:pt>
    <dgm:pt modelId="{E4590F8D-81CD-4BE6-8782-DECF5166688D}" type="parTrans" cxnId="{3EE8BC8B-172B-4180-869D-4C3C0D74F1DD}">
      <dgm:prSet/>
      <dgm:spPr/>
      <dgm:t>
        <a:bodyPr/>
        <a:lstStyle/>
        <a:p>
          <a:endParaRPr lang="en-US"/>
        </a:p>
      </dgm:t>
    </dgm:pt>
    <dgm:pt modelId="{13619FF1-D87E-4EE8-85BB-BA2277B9E6CB}" type="sibTrans" cxnId="{3EE8BC8B-172B-4180-869D-4C3C0D74F1DD}">
      <dgm:prSet/>
      <dgm:spPr/>
      <dgm:t>
        <a:bodyPr/>
        <a:lstStyle/>
        <a:p>
          <a:endParaRPr lang="en-US"/>
        </a:p>
      </dgm:t>
    </dgm:pt>
    <dgm:pt modelId="{1CDD392E-0C0F-44ED-9877-F195704835C3}">
      <dgm:prSet/>
      <dgm:spPr/>
      <dgm:t>
        <a:bodyPr/>
        <a:lstStyle/>
        <a:p>
          <a:r>
            <a:rPr lang="nb-NO" dirty="0"/>
            <a:t>Ikke gi pasienten mat, drikke, medisiner, ev </a:t>
          </a:r>
          <a:r>
            <a:rPr lang="nb-NO" dirty="0" err="1"/>
            <a:t>blærescan</a:t>
          </a:r>
          <a:endParaRPr lang="en-US" dirty="0"/>
        </a:p>
      </dgm:t>
    </dgm:pt>
    <dgm:pt modelId="{5CD5AC86-F67A-42D9-A60F-811A9C5C8C1C}" type="parTrans" cxnId="{D1EBCB93-2D7B-495A-967F-B053962420BB}">
      <dgm:prSet/>
      <dgm:spPr/>
      <dgm:t>
        <a:bodyPr/>
        <a:lstStyle/>
        <a:p>
          <a:endParaRPr lang="en-US"/>
        </a:p>
      </dgm:t>
    </dgm:pt>
    <dgm:pt modelId="{4B0469B0-714F-4741-BAF9-D6C3FA43A590}" type="sibTrans" cxnId="{D1EBCB93-2D7B-495A-967F-B053962420BB}">
      <dgm:prSet/>
      <dgm:spPr/>
      <dgm:t>
        <a:bodyPr/>
        <a:lstStyle/>
        <a:p>
          <a:endParaRPr lang="en-US"/>
        </a:p>
      </dgm:t>
    </dgm:pt>
    <dgm:pt modelId="{084EECBA-A93E-4D61-B93D-C688650C09DD}">
      <dgm:prSet/>
      <dgm:spPr/>
      <dgm:t>
        <a:bodyPr/>
        <a:lstStyle/>
        <a:p>
          <a:r>
            <a:rPr lang="nb-NO"/>
            <a:t>Viktig å identifisere om pasienten kan være trombolysekandidat:</a:t>
          </a:r>
          <a:endParaRPr lang="en-US"/>
        </a:p>
      </dgm:t>
    </dgm:pt>
    <dgm:pt modelId="{5A05EA2A-03F2-4EA4-9380-8DF341E13352}" type="parTrans" cxnId="{ED221FA3-9C85-43EA-99E0-98AE01E717CD}">
      <dgm:prSet/>
      <dgm:spPr/>
      <dgm:t>
        <a:bodyPr/>
        <a:lstStyle/>
        <a:p>
          <a:endParaRPr lang="en-US"/>
        </a:p>
      </dgm:t>
    </dgm:pt>
    <dgm:pt modelId="{912D02E0-C5E4-46B9-8D02-B14EF799C6D0}" type="sibTrans" cxnId="{ED221FA3-9C85-43EA-99E0-98AE01E717CD}">
      <dgm:prSet/>
      <dgm:spPr/>
      <dgm:t>
        <a:bodyPr/>
        <a:lstStyle/>
        <a:p>
          <a:endParaRPr lang="en-US"/>
        </a:p>
      </dgm:t>
    </dgm:pt>
    <dgm:pt modelId="{9988D879-1E5A-48C2-B89D-12DF26195E86}">
      <dgm:prSet/>
      <dgm:spPr/>
      <dgm:t>
        <a:bodyPr/>
        <a:lstStyle/>
        <a:p>
          <a:r>
            <a:rPr lang="nb-NO"/>
            <a:t>Tid siden debut, bruker pasienten blodfortynnende medikamenter og er disse tatt?</a:t>
          </a:r>
          <a:endParaRPr lang="en-US"/>
        </a:p>
      </dgm:t>
    </dgm:pt>
    <dgm:pt modelId="{9FC2297C-B5FA-4031-9EEE-77D258E87046}" type="parTrans" cxnId="{9FC0B01A-F5EE-4019-A1DD-D94E24B0FA39}">
      <dgm:prSet/>
      <dgm:spPr/>
      <dgm:t>
        <a:bodyPr/>
        <a:lstStyle/>
        <a:p>
          <a:endParaRPr lang="en-US"/>
        </a:p>
      </dgm:t>
    </dgm:pt>
    <dgm:pt modelId="{C6B94E83-9061-4147-9F3E-8AAEFB05DB87}" type="sibTrans" cxnId="{9FC0B01A-F5EE-4019-A1DD-D94E24B0FA39}">
      <dgm:prSet/>
      <dgm:spPr/>
      <dgm:t>
        <a:bodyPr/>
        <a:lstStyle/>
        <a:p>
          <a:endParaRPr lang="en-US"/>
        </a:p>
      </dgm:t>
    </dgm:pt>
    <dgm:pt modelId="{0EFE2FEE-CE1A-4B8F-9E9A-B344D093E309}">
      <dgm:prSet/>
      <dgm:spPr/>
      <dgm:t>
        <a:bodyPr/>
        <a:lstStyle/>
        <a:p>
          <a:r>
            <a:rPr lang="nb-NO" dirty="0"/>
            <a:t>Observerer pasienten. Ring 113 på nytt dersom pasienten blir dårligere (spesielt ved økende pustevansker eller redusert bevissthet)</a:t>
          </a:r>
          <a:endParaRPr lang="en-US" dirty="0"/>
        </a:p>
      </dgm:t>
    </dgm:pt>
    <dgm:pt modelId="{E72384A3-73E6-49E5-930D-00B5775F00C1}" type="parTrans" cxnId="{A9CC3724-5AEB-4D5D-93CD-3DDB4365BF6A}">
      <dgm:prSet/>
      <dgm:spPr/>
      <dgm:t>
        <a:bodyPr/>
        <a:lstStyle/>
        <a:p>
          <a:endParaRPr lang="en-US"/>
        </a:p>
      </dgm:t>
    </dgm:pt>
    <dgm:pt modelId="{5CA7461E-61CF-4E11-8D23-BDA9706E23D3}" type="sibTrans" cxnId="{A9CC3724-5AEB-4D5D-93CD-3DDB4365BF6A}">
      <dgm:prSet/>
      <dgm:spPr/>
      <dgm:t>
        <a:bodyPr/>
        <a:lstStyle/>
        <a:p>
          <a:endParaRPr lang="en-US"/>
        </a:p>
      </dgm:t>
    </dgm:pt>
    <dgm:pt modelId="{E09AFE7C-960E-4A63-9F5D-20DFEACB2993}" type="pres">
      <dgm:prSet presAssocID="{ED55B933-2F58-4848-956A-8E113077DD95}" presName="hierChild1" presStyleCnt="0">
        <dgm:presLayoutVars>
          <dgm:orgChart val="1"/>
          <dgm:chPref val="1"/>
          <dgm:dir/>
          <dgm:animOne val="branch"/>
          <dgm:animLvl val="lvl"/>
          <dgm:resizeHandles/>
        </dgm:presLayoutVars>
      </dgm:prSet>
      <dgm:spPr/>
    </dgm:pt>
    <dgm:pt modelId="{F0DD7BA7-39D3-4F86-8FA8-A75432A6B135}" type="pres">
      <dgm:prSet presAssocID="{F5327184-7AF1-4D6F-9988-0BEF74897E26}" presName="hierRoot1" presStyleCnt="0">
        <dgm:presLayoutVars>
          <dgm:hierBranch val="init"/>
        </dgm:presLayoutVars>
      </dgm:prSet>
      <dgm:spPr/>
    </dgm:pt>
    <dgm:pt modelId="{AE11D5D2-101D-4A0A-9902-201C2FBA27C8}" type="pres">
      <dgm:prSet presAssocID="{F5327184-7AF1-4D6F-9988-0BEF74897E26}" presName="rootComposite1" presStyleCnt="0"/>
      <dgm:spPr/>
    </dgm:pt>
    <dgm:pt modelId="{BBB36939-3E59-4220-AF9D-8D2AB5531579}" type="pres">
      <dgm:prSet presAssocID="{F5327184-7AF1-4D6F-9988-0BEF74897E26}" presName="rootText1" presStyleLbl="node0" presStyleIdx="0" presStyleCnt="5">
        <dgm:presLayoutVars>
          <dgm:chPref val="3"/>
        </dgm:presLayoutVars>
      </dgm:prSet>
      <dgm:spPr/>
    </dgm:pt>
    <dgm:pt modelId="{61120AE7-CEC5-41E7-A512-12F3683A8EBB}" type="pres">
      <dgm:prSet presAssocID="{F5327184-7AF1-4D6F-9988-0BEF74897E26}" presName="rootConnector1" presStyleLbl="node1" presStyleIdx="0" presStyleCnt="0"/>
      <dgm:spPr/>
    </dgm:pt>
    <dgm:pt modelId="{6371AABF-F687-4987-92CB-C6E2A06AB0D3}" type="pres">
      <dgm:prSet presAssocID="{F5327184-7AF1-4D6F-9988-0BEF74897E26}" presName="hierChild2" presStyleCnt="0"/>
      <dgm:spPr/>
    </dgm:pt>
    <dgm:pt modelId="{308EB041-8FF1-46B2-A362-CCD2CBE3DD92}" type="pres">
      <dgm:prSet presAssocID="{F5327184-7AF1-4D6F-9988-0BEF74897E26}" presName="hierChild3" presStyleCnt="0"/>
      <dgm:spPr/>
    </dgm:pt>
    <dgm:pt modelId="{F48931E0-F941-4018-8CF5-219D7E320CA7}" type="pres">
      <dgm:prSet presAssocID="{45D62C3A-17D3-43CE-81E4-7F4414C5AD2C}" presName="hierRoot1" presStyleCnt="0">
        <dgm:presLayoutVars>
          <dgm:hierBranch val="init"/>
        </dgm:presLayoutVars>
      </dgm:prSet>
      <dgm:spPr/>
    </dgm:pt>
    <dgm:pt modelId="{E07E6A78-FE5B-47FE-BC1E-38D969F36D8D}" type="pres">
      <dgm:prSet presAssocID="{45D62C3A-17D3-43CE-81E4-7F4414C5AD2C}" presName="rootComposite1" presStyleCnt="0"/>
      <dgm:spPr/>
    </dgm:pt>
    <dgm:pt modelId="{0F80B28C-C6E1-441A-A24C-043319D56302}" type="pres">
      <dgm:prSet presAssocID="{45D62C3A-17D3-43CE-81E4-7F4414C5AD2C}" presName="rootText1" presStyleLbl="node0" presStyleIdx="1" presStyleCnt="5">
        <dgm:presLayoutVars>
          <dgm:chPref val="3"/>
        </dgm:presLayoutVars>
      </dgm:prSet>
      <dgm:spPr/>
    </dgm:pt>
    <dgm:pt modelId="{8D482DD8-5391-4513-9A76-1060DB6A999F}" type="pres">
      <dgm:prSet presAssocID="{45D62C3A-17D3-43CE-81E4-7F4414C5AD2C}" presName="rootConnector1" presStyleLbl="node1" presStyleIdx="0" presStyleCnt="0"/>
      <dgm:spPr/>
    </dgm:pt>
    <dgm:pt modelId="{C58CD3CD-EF16-4F0D-8153-0050F1B578ED}" type="pres">
      <dgm:prSet presAssocID="{45D62C3A-17D3-43CE-81E4-7F4414C5AD2C}" presName="hierChild2" presStyleCnt="0"/>
      <dgm:spPr/>
    </dgm:pt>
    <dgm:pt modelId="{37C74619-9620-4A95-83D5-D49ADCDC8F0F}" type="pres">
      <dgm:prSet presAssocID="{03979577-7C39-468A-B0FE-2063B67103BC}" presName="Name64" presStyleLbl="parChTrans1D2" presStyleIdx="0" presStyleCnt="4"/>
      <dgm:spPr/>
    </dgm:pt>
    <dgm:pt modelId="{87E9FAEE-4C93-4E12-95AF-5DB8D9593505}" type="pres">
      <dgm:prSet presAssocID="{E6D4602F-0C51-4EC0-A186-5217954D07FB}" presName="hierRoot2" presStyleCnt="0">
        <dgm:presLayoutVars>
          <dgm:hierBranch val="init"/>
        </dgm:presLayoutVars>
      </dgm:prSet>
      <dgm:spPr/>
    </dgm:pt>
    <dgm:pt modelId="{CAEC72C9-C554-4821-9153-B16036B2B643}" type="pres">
      <dgm:prSet presAssocID="{E6D4602F-0C51-4EC0-A186-5217954D07FB}" presName="rootComposite" presStyleCnt="0"/>
      <dgm:spPr/>
    </dgm:pt>
    <dgm:pt modelId="{E70497D1-15C0-4846-BEB7-C0CC3760DB69}" type="pres">
      <dgm:prSet presAssocID="{E6D4602F-0C51-4EC0-A186-5217954D07FB}" presName="rootText" presStyleLbl="node2" presStyleIdx="0" presStyleCnt="4">
        <dgm:presLayoutVars>
          <dgm:chPref val="3"/>
        </dgm:presLayoutVars>
      </dgm:prSet>
      <dgm:spPr/>
    </dgm:pt>
    <dgm:pt modelId="{8DB7C135-72B3-48E5-AE0B-0B1F667216CD}" type="pres">
      <dgm:prSet presAssocID="{E6D4602F-0C51-4EC0-A186-5217954D07FB}" presName="rootConnector" presStyleLbl="node2" presStyleIdx="0" presStyleCnt="4"/>
      <dgm:spPr/>
    </dgm:pt>
    <dgm:pt modelId="{695F4049-527F-4445-B8AC-B77794F2CB12}" type="pres">
      <dgm:prSet presAssocID="{E6D4602F-0C51-4EC0-A186-5217954D07FB}" presName="hierChild4" presStyleCnt="0"/>
      <dgm:spPr/>
    </dgm:pt>
    <dgm:pt modelId="{89CFCDC5-3979-449D-B4C6-2CF639A65D47}" type="pres">
      <dgm:prSet presAssocID="{E6D4602F-0C51-4EC0-A186-5217954D07FB}" presName="hierChild5" presStyleCnt="0"/>
      <dgm:spPr/>
    </dgm:pt>
    <dgm:pt modelId="{CA37E29E-E41A-4DFF-B20C-0FB7EF800D2F}" type="pres">
      <dgm:prSet presAssocID="{45D62C3A-17D3-43CE-81E4-7F4414C5AD2C}" presName="hierChild3" presStyleCnt="0"/>
      <dgm:spPr/>
    </dgm:pt>
    <dgm:pt modelId="{E102DC4B-820B-4D30-B122-4ADD10F11388}" type="pres">
      <dgm:prSet presAssocID="{CEFEE3AF-8BF7-40E3-852D-0C1311BBD5E1}" presName="hierRoot1" presStyleCnt="0">
        <dgm:presLayoutVars>
          <dgm:hierBranch val="init"/>
        </dgm:presLayoutVars>
      </dgm:prSet>
      <dgm:spPr/>
    </dgm:pt>
    <dgm:pt modelId="{2B50E9C5-DFD2-4897-895B-329FB9BF4F41}" type="pres">
      <dgm:prSet presAssocID="{CEFEE3AF-8BF7-40E3-852D-0C1311BBD5E1}" presName="rootComposite1" presStyleCnt="0"/>
      <dgm:spPr/>
    </dgm:pt>
    <dgm:pt modelId="{4B14880B-5333-4878-9A82-59A911C75019}" type="pres">
      <dgm:prSet presAssocID="{CEFEE3AF-8BF7-40E3-852D-0C1311BBD5E1}" presName="rootText1" presStyleLbl="node0" presStyleIdx="2" presStyleCnt="5">
        <dgm:presLayoutVars>
          <dgm:chPref val="3"/>
        </dgm:presLayoutVars>
      </dgm:prSet>
      <dgm:spPr/>
    </dgm:pt>
    <dgm:pt modelId="{B9A24DC5-0C3A-4667-9CAD-F651146D3066}" type="pres">
      <dgm:prSet presAssocID="{CEFEE3AF-8BF7-40E3-852D-0C1311BBD5E1}" presName="rootConnector1" presStyleLbl="node1" presStyleIdx="0" presStyleCnt="0"/>
      <dgm:spPr/>
    </dgm:pt>
    <dgm:pt modelId="{079FE7B6-BC79-479A-BA0D-25F366AE1760}" type="pres">
      <dgm:prSet presAssocID="{CEFEE3AF-8BF7-40E3-852D-0C1311BBD5E1}" presName="hierChild2" presStyleCnt="0"/>
      <dgm:spPr/>
    </dgm:pt>
    <dgm:pt modelId="{656F663C-47DB-4C41-A032-F54A01602AD0}" type="pres">
      <dgm:prSet presAssocID="{E4590F8D-81CD-4BE6-8782-DECF5166688D}" presName="Name64" presStyleLbl="parChTrans1D2" presStyleIdx="1" presStyleCnt="4"/>
      <dgm:spPr/>
    </dgm:pt>
    <dgm:pt modelId="{C2C6D48F-0B21-4A5B-89F9-3EA89EC65A44}" type="pres">
      <dgm:prSet presAssocID="{00C33F80-7303-47C4-96C2-1CB0A60A22BA}" presName="hierRoot2" presStyleCnt="0">
        <dgm:presLayoutVars>
          <dgm:hierBranch val="init"/>
        </dgm:presLayoutVars>
      </dgm:prSet>
      <dgm:spPr/>
    </dgm:pt>
    <dgm:pt modelId="{96A6BCDC-87D3-4994-B88A-F9CDF27C719F}" type="pres">
      <dgm:prSet presAssocID="{00C33F80-7303-47C4-96C2-1CB0A60A22BA}" presName="rootComposite" presStyleCnt="0"/>
      <dgm:spPr/>
    </dgm:pt>
    <dgm:pt modelId="{04D6C361-9162-45BC-8571-1C608A69F761}" type="pres">
      <dgm:prSet presAssocID="{00C33F80-7303-47C4-96C2-1CB0A60A22BA}" presName="rootText" presStyleLbl="node2" presStyleIdx="1" presStyleCnt="4">
        <dgm:presLayoutVars>
          <dgm:chPref val="3"/>
        </dgm:presLayoutVars>
      </dgm:prSet>
      <dgm:spPr/>
    </dgm:pt>
    <dgm:pt modelId="{5DF3E878-9E7C-4E43-BC9F-8F4650669764}" type="pres">
      <dgm:prSet presAssocID="{00C33F80-7303-47C4-96C2-1CB0A60A22BA}" presName="rootConnector" presStyleLbl="node2" presStyleIdx="1" presStyleCnt="4"/>
      <dgm:spPr/>
    </dgm:pt>
    <dgm:pt modelId="{1E08CB0C-8D8F-4166-9847-D7E0A0E586E4}" type="pres">
      <dgm:prSet presAssocID="{00C33F80-7303-47C4-96C2-1CB0A60A22BA}" presName="hierChild4" presStyleCnt="0"/>
      <dgm:spPr/>
    </dgm:pt>
    <dgm:pt modelId="{7B14196D-3A25-472B-A9F9-58915C406F84}" type="pres">
      <dgm:prSet presAssocID="{00C33F80-7303-47C4-96C2-1CB0A60A22BA}" presName="hierChild5" presStyleCnt="0"/>
      <dgm:spPr/>
    </dgm:pt>
    <dgm:pt modelId="{86E80E02-027F-47B3-81C6-14785C3D5B8E}" type="pres">
      <dgm:prSet presAssocID="{CEFEE3AF-8BF7-40E3-852D-0C1311BBD5E1}" presName="hierChild3" presStyleCnt="0"/>
      <dgm:spPr/>
    </dgm:pt>
    <dgm:pt modelId="{B580E9A6-816C-4F38-80D3-D3D34D596611}" type="pres">
      <dgm:prSet presAssocID="{1CDD392E-0C0F-44ED-9877-F195704835C3}" presName="hierRoot1" presStyleCnt="0">
        <dgm:presLayoutVars>
          <dgm:hierBranch val="init"/>
        </dgm:presLayoutVars>
      </dgm:prSet>
      <dgm:spPr/>
    </dgm:pt>
    <dgm:pt modelId="{6C1C8D47-C31B-419C-B56D-82E2ACF12D13}" type="pres">
      <dgm:prSet presAssocID="{1CDD392E-0C0F-44ED-9877-F195704835C3}" presName="rootComposite1" presStyleCnt="0"/>
      <dgm:spPr/>
    </dgm:pt>
    <dgm:pt modelId="{42D48BBE-C833-49F3-87BB-B169A50E1335}" type="pres">
      <dgm:prSet presAssocID="{1CDD392E-0C0F-44ED-9877-F195704835C3}" presName="rootText1" presStyleLbl="node0" presStyleIdx="3" presStyleCnt="5">
        <dgm:presLayoutVars>
          <dgm:chPref val="3"/>
        </dgm:presLayoutVars>
      </dgm:prSet>
      <dgm:spPr/>
    </dgm:pt>
    <dgm:pt modelId="{B6B7CACC-4D63-4B45-AB87-9FA07E6FEDFA}" type="pres">
      <dgm:prSet presAssocID="{1CDD392E-0C0F-44ED-9877-F195704835C3}" presName="rootConnector1" presStyleLbl="node1" presStyleIdx="0" presStyleCnt="0"/>
      <dgm:spPr/>
    </dgm:pt>
    <dgm:pt modelId="{7D02DA77-8F83-48EA-9D2F-3EFBB9844C29}" type="pres">
      <dgm:prSet presAssocID="{1CDD392E-0C0F-44ED-9877-F195704835C3}" presName="hierChild2" presStyleCnt="0"/>
      <dgm:spPr/>
    </dgm:pt>
    <dgm:pt modelId="{34BFA64C-3C4F-4165-950C-C9BE6DAD6075}" type="pres">
      <dgm:prSet presAssocID="{1CDD392E-0C0F-44ED-9877-F195704835C3}" presName="hierChild3" presStyleCnt="0"/>
      <dgm:spPr/>
    </dgm:pt>
    <dgm:pt modelId="{04A3ADC7-202B-4E2D-93C9-0EC240083EA6}" type="pres">
      <dgm:prSet presAssocID="{084EECBA-A93E-4D61-B93D-C688650C09DD}" presName="hierRoot1" presStyleCnt="0">
        <dgm:presLayoutVars>
          <dgm:hierBranch val="init"/>
        </dgm:presLayoutVars>
      </dgm:prSet>
      <dgm:spPr/>
    </dgm:pt>
    <dgm:pt modelId="{89344556-B0AF-4613-AEC4-CB2CB25E2C19}" type="pres">
      <dgm:prSet presAssocID="{084EECBA-A93E-4D61-B93D-C688650C09DD}" presName="rootComposite1" presStyleCnt="0"/>
      <dgm:spPr/>
    </dgm:pt>
    <dgm:pt modelId="{F45FC6A0-6A6B-4882-A1CF-3A1AAAE11BC4}" type="pres">
      <dgm:prSet presAssocID="{084EECBA-A93E-4D61-B93D-C688650C09DD}" presName="rootText1" presStyleLbl="node0" presStyleIdx="4" presStyleCnt="5">
        <dgm:presLayoutVars>
          <dgm:chPref val="3"/>
        </dgm:presLayoutVars>
      </dgm:prSet>
      <dgm:spPr/>
    </dgm:pt>
    <dgm:pt modelId="{1B1FA1F0-C520-4270-9D9C-0205FCAF6EE2}" type="pres">
      <dgm:prSet presAssocID="{084EECBA-A93E-4D61-B93D-C688650C09DD}" presName="rootConnector1" presStyleLbl="node1" presStyleIdx="0" presStyleCnt="0"/>
      <dgm:spPr/>
    </dgm:pt>
    <dgm:pt modelId="{3BD97B27-A7FE-416E-A992-2C57F6E33785}" type="pres">
      <dgm:prSet presAssocID="{084EECBA-A93E-4D61-B93D-C688650C09DD}" presName="hierChild2" presStyleCnt="0"/>
      <dgm:spPr/>
    </dgm:pt>
    <dgm:pt modelId="{2E759DA3-2024-4030-BCB4-C59114FCC151}" type="pres">
      <dgm:prSet presAssocID="{9FC2297C-B5FA-4031-9EEE-77D258E87046}" presName="Name64" presStyleLbl="parChTrans1D2" presStyleIdx="2" presStyleCnt="4"/>
      <dgm:spPr/>
    </dgm:pt>
    <dgm:pt modelId="{9744CBF7-AA32-4DCD-B896-8F5B3E86715F}" type="pres">
      <dgm:prSet presAssocID="{9988D879-1E5A-48C2-B89D-12DF26195E86}" presName="hierRoot2" presStyleCnt="0">
        <dgm:presLayoutVars>
          <dgm:hierBranch val="init"/>
        </dgm:presLayoutVars>
      </dgm:prSet>
      <dgm:spPr/>
    </dgm:pt>
    <dgm:pt modelId="{AE4C2008-5B19-4A41-B099-30539C2E2621}" type="pres">
      <dgm:prSet presAssocID="{9988D879-1E5A-48C2-B89D-12DF26195E86}" presName="rootComposite" presStyleCnt="0"/>
      <dgm:spPr/>
    </dgm:pt>
    <dgm:pt modelId="{F51A06B9-9256-4CBC-B068-D194FDF47D5F}" type="pres">
      <dgm:prSet presAssocID="{9988D879-1E5A-48C2-B89D-12DF26195E86}" presName="rootText" presStyleLbl="node2" presStyleIdx="2" presStyleCnt="4">
        <dgm:presLayoutVars>
          <dgm:chPref val="3"/>
        </dgm:presLayoutVars>
      </dgm:prSet>
      <dgm:spPr/>
    </dgm:pt>
    <dgm:pt modelId="{EBA4FCF2-B919-411E-87D5-CEDA8B50F0D8}" type="pres">
      <dgm:prSet presAssocID="{9988D879-1E5A-48C2-B89D-12DF26195E86}" presName="rootConnector" presStyleLbl="node2" presStyleIdx="2" presStyleCnt="4"/>
      <dgm:spPr/>
    </dgm:pt>
    <dgm:pt modelId="{EAF1761A-EAFB-486A-9752-2F965E7FFA57}" type="pres">
      <dgm:prSet presAssocID="{9988D879-1E5A-48C2-B89D-12DF26195E86}" presName="hierChild4" presStyleCnt="0"/>
      <dgm:spPr/>
    </dgm:pt>
    <dgm:pt modelId="{B7E80AFB-4E29-40AE-8A6C-BE3FE7DF0655}" type="pres">
      <dgm:prSet presAssocID="{9988D879-1E5A-48C2-B89D-12DF26195E86}" presName="hierChild5" presStyleCnt="0"/>
      <dgm:spPr/>
    </dgm:pt>
    <dgm:pt modelId="{CB8EC9CE-1A8F-45B2-92A7-6286A52D912A}" type="pres">
      <dgm:prSet presAssocID="{E72384A3-73E6-49E5-930D-00B5775F00C1}" presName="Name64" presStyleLbl="parChTrans1D2" presStyleIdx="3" presStyleCnt="4"/>
      <dgm:spPr/>
    </dgm:pt>
    <dgm:pt modelId="{030AA5E2-2F29-40BC-8DBF-FF4EA84BE64B}" type="pres">
      <dgm:prSet presAssocID="{0EFE2FEE-CE1A-4B8F-9E9A-B344D093E309}" presName="hierRoot2" presStyleCnt="0">
        <dgm:presLayoutVars>
          <dgm:hierBranch val="init"/>
        </dgm:presLayoutVars>
      </dgm:prSet>
      <dgm:spPr/>
    </dgm:pt>
    <dgm:pt modelId="{6AE297F4-B4A3-4C9D-8CE3-9E63D4676EF3}" type="pres">
      <dgm:prSet presAssocID="{0EFE2FEE-CE1A-4B8F-9E9A-B344D093E309}" presName="rootComposite" presStyleCnt="0"/>
      <dgm:spPr/>
    </dgm:pt>
    <dgm:pt modelId="{8C615A71-EA73-47FC-8241-CE2DC91AF554}" type="pres">
      <dgm:prSet presAssocID="{0EFE2FEE-CE1A-4B8F-9E9A-B344D093E309}" presName="rootText" presStyleLbl="node2" presStyleIdx="3" presStyleCnt="4">
        <dgm:presLayoutVars>
          <dgm:chPref val="3"/>
        </dgm:presLayoutVars>
      </dgm:prSet>
      <dgm:spPr/>
    </dgm:pt>
    <dgm:pt modelId="{2315005C-4FC1-47C0-B663-522719D07E3F}" type="pres">
      <dgm:prSet presAssocID="{0EFE2FEE-CE1A-4B8F-9E9A-B344D093E309}" presName="rootConnector" presStyleLbl="node2" presStyleIdx="3" presStyleCnt="4"/>
      <dgm:spPr/>
    </dgm:pt>
    <dgm:pt modelId="{55257926-1173-4225-A4FD-27A28FA0EBDA}" type="pres">
      <dgm:prSet presAssocID="{0EFE2FEE-CE1A-4B8F-9E9A-B344D093E309}" presName="hierChild4" presStyleCnt="0"/>
      <dgm:spPr/>
    </dgm:pt>
    <dgm:pt modelId="{DD18E069-8460-48EF-AB3A-ABC0614E0C3C}" type="pres">
      <dgm:prSet presAssocID="{0EFE2FEE-CE1A-4B8F-9E9A-B344D093E309}" presName="hierChild5" presStyleCnt="0"/>
      <dgm:spPr/>
    </dgm:pt>
    <dgm:pt modelId="{558DCA25-55B7-4722-900B-D9E93E57F61A}" type="pres">
      <dgm:prSet presAssocID="{084EECBA-A93E-4D61-B93D-C688650C09DD}" presName="hierChild3" presStyleCnt="0"/>
      <dgm:spPr/>
    </dgm:pt>
  </dgm:ptLst>
  <dgm:cxnLst>
    <dgm:cxn modelId="{31DE1F10-EF27-42E9-966B-C1E1DE9D059C}" type="presOf" srcId="{1CDD392E-0C0F-44ED-9877-F195704835C3}" destId="{42D48BBE-C833-49F3-87BB-B169A50E1335}" srcOrd="0" destOrd="0" presId="urn:microsoft.com/office/officeart/2009/3/layout/HorizontalOrganizationChart"/>
    <dgm:cxn modelId="{662A4C11-65AE-4A4E-97A1-BE2D507E79F6}" srcId="{45D62C3A-17D3-43CE-81E4-7F4414C5AD2C}" destId="{E6D4602F-0C51-4EC0-A186-5217954D07FB}" srcOrd="0" destOrd="0" parTransId="{03979577-7C39-468A-B0FE-2063B67103BC}" sibTransId="{DE3519C4-46C4-40D7-B358-1FF62A03CB7A}"/>
    <dgm:cxn modelId="{D0CB8419-BB4C-41F7-8625-84EFB086F3E1}" type="presOf" srcId="{03979577-7C39-468A-B0FE-2063B67103BC}" destId="{37C74619-9620-4A95-83D5-D49ADCDC8F0F}" srcOrd="0" destOrd="0" presId="urn:microsoft.com/office/officeart/2009/3/layout/HorizontalOrganizationChart"/>
    <dgm:cxn modelId="{FCE7601A-DED6-4267-A475-86C6B16028CA}" type="presOf" srcId="{0EFE2FEE-CE1A-4B8F-9E9A-B344D093E309}" destId="{8C615A71-EA73-47FC-8241-CE2DC91AF554}" srcOrd="0" destOrd="0" presId="urn:microsoft.com/office/officeart/2009/3/layout/HorizontalOrganizationChart"/>
    <dgm:cxn modelId="{9FC0B01A-F5EE-4019-A1DD-D94E24B0FA39}" srcId="{084EECBA-A93E-4D61-B93D-C688650C09DD}" destId="{9988D879-1E5A-48C2-B89D-12DF26195E86}" srcOrd="0" destOrd="0" parTransId="{9FC2297C-B5FA-4031-9EEE-77D258E87046}" sibTransId="{C6B94E83-9061-4147-9F3E-8AAEFB05DB87}"/>
    <dgm:cxn modelId="{80B24D1B-F973-4901-86FB-8FB848086398}" type="presOf" srcId="{9988D879-1E5A-48C2-B89D-12DF26195E86}" destId="{F51A06B9-9256-4CBC-B068-D194FDF47D5F}" srcOrd="0" destOrd="0" presId="urn:microsoft.com/office/officeart/2009/3/layout/HorizontalOrganizationChart"/>
    <dgm:cxn modelId="{A9CC3724-5AEB-4D5D-93CD-3DDB4365BF6A}" srcId="{084EECBA-A93E-4D61-B93D-C688650C09DD}" destId="{0EFE2FEE-CE1A-4B8F-9E9A-B344D093E309}" srcOrd="1" destOrd="0" parTransId="{E72384A3-73E6-49E5-930D-00B5775F00C1}" sibTransId="{5CA7461E-61CF-4E11-8D23-BDA9706E23D3}"/>
    <dgm:cxn modelId="{A85F6427-50DE-4F80-BF1D-35CA4FA4151B}" type="presOf" srcId="{CEFEE3AF-8BF7-40E3-852D-0C1311BBD5E1}" destId="{4B14880B-5333-4878-9A82-59A911C75019}" srcOrd="0" destOrd="0" presId="urn:microsoft.com/office/officeart/2009/3/layout/HorizontalOrganizationChart"/>
    <dgm:cxn modelId="{70639529-9664-4C87-A5B7-0FD81E8A1866}" type="presOf" srcId="{E6D4602F-0C51-4EC0-A186-5217954D07FB}" destId="{E70497D1-15C0-4846-BEB7-C0CC3760DB69}" srcOrd="0" destOrd="0" presId="urn:microsoft.com/office/officeart/2009/3/layout/HorizontalOrganizationChart"/>
    <dgm:cxn modelId="{B23B782E-4230-4D0E-9C15-9B17F3A0FAED}" srcId="{ED55B933-2F58-4848-956A-8E113077DD95}" destId="{45D62C3A-17D3-43CE-81E4-7F4414C5AD2C}" srcOrd="1" destOrd="0" parTransId="{C8F5449E-C2AB-4D90-93AB-392A251EA9CB}" sibTransId="{A7EC7CE4-087B-45B9-AC03-4C9DE232B933}"/>
    <dgm:cxn modelId="{B49F4A37-22E3-4568-8B06-CEB37C74930B}" type="presOf" srcId="{1CDD392E-0C0F-44ED-9877-F195704835C3}" destId="{B6B7CACC-4D63-4B45-AB87-9FA07E6FEDFA}" srcOrd="1" destOrd="0" presId="urn:microsoft.com/office/officeart/2009/3/layout/HorizontalOrganizationChart"/>
    <dgm:cxn modelId="{9F25A542-8131-4B18-B5BC-E6B9883CDBEB}" type="presOf" srcId="{E6D4602F-0C51-4EC0-A186-5217954D07FB}" destId="{8DB7C135-72B3-48E5-AE0B-0B1F667216CD}" srcOrd="1" destOrd="0" presId="urn:microsoft.com/office/officeart/2009/3/layout/HorizontalOrganizationChart"/>
    <dgm:cxn modelId="{39625245-82BD-4357-AB05-D2B4F69A09EB}" type="presOf" srcId="{0EFE2FEE-CE1A-4B8F-9E9A-B344D093E309}" destId="{2315005C-4FC1-47C0-B663-522719D07E3F}" srcOrd="1" destOrd="0" presId="urn:microsoft.com/office/officeart/2009/3/layout/HorizontalOrganizationChart"/>
    <dgm:cxn modelId="{A6C92066-A5B0-4659-821C-E484948B6095}" type="presOf" srcId="{ED55B933-2F58-4848-956A-8E113077DD95}" destId="{E09AFE7C-960E-4A63-9F5D-20DFEACB2993}" srcOrd="0" destOrd="0" presId="urn:microsoft.com/office/officeart/2009/3/layout/HorizontalOrganizationChart"/>
    <dgm:cxn modelId="{F0F4204A-CA18-4253-8279-A10B96255ED9}" type="presOf" srcId="{F5327184-7AF1-4D6F-9988-0BEF74897E26}" destId="{61120AE7-CEC5-41E7-A512-12F3683A8EBB}" srcOrd="1" destOrd="0" presId="urn:microsoft.com/office/officeart/2009/3/layout/HorizontalOrganizationChart"/>
    <dgm:cxn modelId="{9B1DA155-796C-47CF-9EF7-80EEC651C67E}" type="presOf" srcId="{00C33F80-7303-47C4-96C2-1CB0A60A22BA}" destId="{5DF3E878-9E7C-4E43-BC9F-8F4650669764}" srcOrd="1" destOrd="0" presId="urn:microsoft.com/office/officeart/2009/3/layout/HorizontalOrganizationChart"/>
    <dgm:cxn modelId="{BBE87057-BCBD-4A61-B3BD-5D99A7EED8C3}" type="presOf" srcId="{084EECBA-A93E-4D61-B93D-C688650C09DD}" destId="{F45FC6A0-6A6B-4882-A1CF-3A1AAAE11BC4}" srcOrd="0" destOrd="0" presId="urn:microsoft.com/office/officeart/2009/3/layout/HorizontalOrganizationChart"/>
    <dgm:cxn modelId="{51414359-68FE-4710-8984-A59F1D884AC3}" type="presOf" srcId="{F5327184-7AF1-4D6F-9988-0BEF74897E26}" destId="{BBB36939-3E59-4220-AF9D-8D2AB5531579}" srcOrd="0" destOrd="0" presId="urn:microsoft.com/office/officeart/2009/3/layout/HorizontalOrganizationChart"/>
    <dgm:cxn modelId="{56081E7B-6C44-453E-9B70-47A6313F3E89}" type="presOf" srcId="{45D62C3A-17D3-43CE-81E4-7F4414C5AD2C}" destId="{8D482DD8-5391-4513-9A76-1060DB6A999F}" srcOrd="1" destOrd="0" presId="urn:microsoft.com/office/officeart/2009/3/layout/HorizontalOrganizationChart"/>
    <dgm:cxn modelId="{DE31447C-90F0-4962-9F61-4A469695B850}" type="presOf" srcId="{9988D879-1E5A-48C2-B89D-12DF26195E86}" destId="{EBA4FCF2-B919-411E-87D5-CEDA8B50F0D8}" srcOrd="1" destOrd="0" presId="urn:microsoft.com/office/officeart/2009/3/layout/HorizontalOrganizationChart"/>
    <dgm:cxn modelId="{3EE8BC8B-172B-4180-869D-4C3C0D74F1DD}" srcId="{CEFEE3AF-8BF7-40E3-852D-0C1311BBD5E1}" destId="{00C33F80-7303-47C4-96C2-1CB0A60A22BA}" srcOrd="0" destOrd="0" parTransId="{E4590F8D-81CD-4BE6-8782-DECF5166688D}" sibTransId="{13619FF1-D87E-4EE8-85BB-BA2277B9E6CB}"/>
    <dgm:cxn modelId="{55B3E091-C8D7-4CCC-B279-B31F2037F657}" type="presOf" srcId="{E72384A3-73E6-49E5-930D-00B5775F00C1}" destId="{CB8EC9CE-1A8F-45B2-92A7-6286A52D912A}" srcOrd="0" destOrd="0" presId="urn:microsoft.com/office/officeart/2009/3/layout/HorizontalOrganizationChart"/>
    <dgm:cxn modelId="{D1EBCB93-2D7B-495A-967F-B053962420BB}" srcId="{ED55B933-2F58-4848-956A-8E113077DD95}" destId="{1CDD392E-0C0F-44ED-9877-F195704835C3}" srcOrd="3" destOrd="0" parTransId="{5CD5AC86-F67A-42D9-A60F-811A9C5C8C1C}" sibTransId="{4B0469B0-714F-4741-BAF9-D6C3FA43A590}"/>
    <dgm:cxn modelId="{7AAEA29C-B111-4003-B7F1-3D7CEEFF581B}" srcId="{ED55B933-2F58-4848-956A-8E113077DD95}" destId="{CEFEE3AF-8BF7-40E3-852D-0C1311BBD5E1}" srcOrd="2" destOrd="0" parTransId="{61F49520-9E09-4DF0-89A5-7C8527B93235}" sibTransId="{B12F321C-DE19-4649-904E-024B8BDEAFAF}"/>
    <dgm:cxn modelId="{ED8B0DA2-FECC-4965-908B-D91B69774884}" type="presOf" srcId="{00C33F80-7303-47C4-96C2-1CB0A60A22BA}" destId="{04D6C361-9162-45BC-8571-1C608A69F761}" srcOrd="0" destOrd="0" presId="urn:microsoft.com/office/officeart/2009/3/layout/HorizontalOrganizationChart"/>
    <dgm:cxn modelId="{ED221FA3-9C85-43EA-99E0-98AE01E717CD}" srcId="{ED55B933-2F58-4848-956A-8E113077DD95}" destId="{084EECBA-A93E-4D61-B93D-C688650C09DD}" srcOrd="4" destOrd="0" parTransId="{5A05EA2A-03F2-4EA4-9380-8DF341E13352}" sibTransId="{912D02E0-C5E4-46B9-8D02-B14EF799C6D0}"/>
    <dgm:cxn modelId="{836429B2-8FC3-489D-AB5F-B69024662965}" type="presOf" srcId="{084EECBA-A93E-4D61-B93D-C688650C09DD}" destId="{1B1FA1F0-C520-4270-9D9C-0205FCAF6EE2}" srcOrd="1" destOrd="0" presId="urn:microsoft.com/office/officeart/2009/3/layout/HorizontalOrganizationChart"/>
    <dgm:cxn modelId="{44F253D4-3105-4639-874C-E24FC50278EE}" type="presOf" srcId="{45D62C3A-17D3-43CE-81E4-7F4414C5AD2C}" destId="{0F80B28C-C6E1-441A-A24C-043319D56302}" srcOrd="0" destOrd="0" presId="urn:microsoft.com/office/officeart/2009/3/layout/HorizontalOrganizationChart"/>
    <dgm:cxn modelId="{E9C340E6-F0CA-4E23-A0D5-CAD5C83711D9}" type="presOf" srcId="{E4590F8D-81CD-4BE6-8782-DECF5166688D}" destId="{656F663C-47DB-4C41-A032-F54A01602AD0}" srcOrd="0" destOrd="0" presId="urn:microsoft.com/office/officeart/2009/3/layout/HorizontalOrganizationChart"/>
    <dgm:cxn modelId="{848A57E9-0B36-4925-8AFF-4BD883ECA636}" type="presOf" srcId="{9FC2297C-B5FA-4031-9EEE-77D258E87046}" destId="{2E759DA3-2024-4030-BCB4-C59114FCC151}" srcOrd="0" destOrd="0" presId="urn:microsoft.com/office/officeart/2009/3/layout/HorizontalOrganizationChart"/>
    <dgm:cxn modelId="{75317AF6-D778-4648-97B0-AFD5FD8A444F}" srcId="{ED55B933-2F58-4848-956A-8E113077DD95}" destId="{F5327184-7AF1-4D6F-9988-0BEF74897E26}" srcOrd="0" destOrd="0" parTransId="{434307C4-9D9A-425D-8BD9-CFD9BC903B9B}" sibTransId="{C7D55512-730A-40F0-9849-C7D7B86A0F61}"/>
    <dgm:cxn modelId="{A60BB4FA-85A6-44E1-AAF2-DA5F294F09A6}" type="presOf" srcId="{CEFEE3AF-8BF7-40E3-852D-0C1311BBD5E1}" destId="{B9A24DC5-0C3A-4667-9CAD-F651146D3066}" srcOrd="1" destOrd="0" presId="urn:microsoft.com/office/officeart/2009/3/layout/HorizontalOrganizationChart"/>
    <dgm:cxn modelId="{56FAE5A3-64B6-4391-A82A-34F6FE69AC36}" type="presParOf" srcId="{E09AFE7C-960E-4A63-9F5D-20DFEACB2993}" destId="{F0DD7BA7-39D3-4F86-8FA8-A75432A6B135}" srcOrd="0" destOrd="0" presId="urn:microsoft.com/office/officeart/2009/3/layout/HorizontalOrganizationChart"/>
    <dgm:cxn modelId="{A544DB2E-C9A2-4953-B5BB-869D9B459B50}" type="presParOf" srcId="{F0DD7BA7-39D3-4F86-8FA8-A75432A6B135}" destId="{AE11D5D2-101D-4A0A-9902-201C2FBA27C8}" srcOrd="0" destOrd="0" presId="urn:microsoft.com/office/officeart/2009/3/layout/HorizontalOrganizationChart"/>
    <dgm:cxn modelId="{7337CB2A-14C1-4F52-B5A0-28CC51E8385C}" type="presParOf" srcId="{AE11D5D2-101D-4A0A-9902-201C2FBA27C8}" destId="{BBB36939-3E59-4220-AF9D-8D2AB5531579}" srcOrd="0" destOrd="0" presId="urn:microsoft.com/office/officeart/2009/3/layout/HorizontalOrganizationChart"/>
    <dgm:cxn modelId="{753AAA32-C255-40BA-8A48-BE8661794D63}" type="presParOf" srcId="{AE11D5D2-101D-4A0A-9902-201C2FBA27C8}" destId="{61120AE7-CEC5-41E7-A512-12F3683A8EBB}" srcOrd="1" destOrd="0" presId="urn:microsoft.com/office/officeart/2009/3/layout/HorizontalOrganizationChart"/>
    <dgm:cxn modelId="{2B1FE75D-22D3-4551-8093-87532A7F359A}" type="presParOf" srcId="{F0DD7BA7-39D3-4F86-8FA8-A75432A6B135}" destId="{6371AABF-F687-4987-92CB-C6E2A06AB0D3}" srcOrd="1" destOrd="0" presId="urn:microsoft.com/office/officeart/2009/3/layout/HorizontalOrganizationChart"/>
    <dgm:cxn modelId="{D4DBAC99-BFFC-4A43-BD37-50A4C8CD185A}" type="presParOf" srcId="{F0DD7BA7-39D3-4F86-8FA8-A75432A6B135}" destId="{308EB041-8FF1-46B2-A362-CCD2CBE3DD92}" srcOrd="2" destOrd="0" presId="urn:microsoft.com/office/officeart/2009/3/layout/HorizontalOrganizationChart"/>
    <dgm:cxn modelId="{0208A7D7-BB43-4F37-BDF6-61F705CCC6BA}" type="presParOf" srcId="{E09AFE7C-960E-4A63-9F5D-20DFEACB2993}" destId="{F48931E0-F941-4018-8CF5-219D7E320CA7}" srcOrd="1" destOrd="0" presId="urn:microsoft.com/office/officeart/2009/3/layout/HorizontalOrganizationChart"/>
    <dgm:cxn modelId="{459DB6ED-34D3-4CA6-B4AA-74B26FC8D9DA}" type="presParOf" srcId="{F48931E0-F941-4018-8CF5-219D7E320CA7}" destId="{E07E6A78-FE5B-47FE-BC1E-38D969F36D8D}" srcOrd="0" destOrd="0" presId="urn:microsoft.com/office/officeart/2009/3/layout/HorizontalOrganizationChart"/>
    <dgm:cxn modelId="{BFA58465-7E30-4BD3-BFC0-616815D6B58E}" type="presParOf" srcId="{E07E6A78-FE5B-47FE-BC1E-38D969F36D8D}" destId="{0F80B28C-C6E1-441A-A24C-043319D56302}" srcOrd="0" destOrd="0" presId="urn:microsoft.com/office/officeart/2009/3/layout/HorizontalOrganizationChart"/>
    <dgm:cxn modelId="{2EFF882C-E2A4-4E74-91B5-AC8FE764BABA}" type="presParOf" srcId="{E07E6A78-FE5B-47FE-BC1E-38D969F36D8D}" destId="{8D482DD8-5391-4513-9A76-1060DB6A999F}" srcOrd="1" destOrd="0" presId="urn:microsoft.com/office/officeart/2009/3/layout/HorizontalOrganizationChart"/>
    <dgm:cxn modelId="{958CBD37-6EA2-4CFA-840C-0E970FCF2C35}" type="presParOf" srcId="{F48931E0-F941-4018-8CF5-219D7E320CA7}" destId="{C58CD3CD-EF16-4F0D-8153-0050F1B578ED}" srcOrd="1" destOrd="0" presId="urn:microsoft.com/office/officeart/2009/3/layout/HorizontalOrganizationChart"/>
    <dgm:cxn modelId="{E78D4A57-D0CF-4D9C-9942-131A1893EA6E}" type="presParOf" srcId="{C58CD3CD-EF16-4F0D-8153-0050F1B578ED}" destId="{37C74619-9620-4A95-83D5-D49ADCDC8F0F}" srcOrd="0" destOrd="0" presId="urn:microsoft.com/office/officeart/2009/3/layout/HorizontalOrganizationChart"/>
    <dgm:cxn modelId="{A4BA09F7-F312-4F55-A0C6-DE1FC566620A}" type="presParOf" srcId="{C58CD3CD-EF16-4F0D-8153-0050F1B578ED}" destId="{87E9FAEE-4C93-4E12-95AF-5DB8D9593505}" srcOrd="1" destOrd="0" presId="urn:microsoft.com/office/officeart/2009/3/layout/HorizontalOrganizationChart"/>
    <dgm:cxn modelId="{D92C806E-19FA-40A6-B71A-F87603058F73}" type="presParOf" srcId="{87E9FAEE-4C93-4E12-95AF-5DB8D9593505}" destId="{CAEC72C9-C554-4821-9153-B16036B2B643}" srcOrd="0" destOrd="0" presId="urn:microsoft.com/office/officeart/2009/3/layout/HorizontalOrganizationChart"/>
    <dgm:cxn modelId="{B6183574-0FDC-41C0-B186-C4BCBCB01650}" type="presParOf" srcId="{CAEC72C9-C554-4821-9153-B16036B2B643}" destId="{E70497D1-15C0-4846-BEB7-C0CC3760DB69}" srcOrd="0" destOrd="0" presId="urn:microsoft.com/office/officeart/2009/3/layout/HorizontalOrganizationChart"/>
    <dgm:cxn modelId="{59B9DA1C-3B32-4718-A72C-7433D035C226}" type="presParOf" srcId="{CAEC72C9-C554-4821-9153-B16036B2B643}" destId="{8DB7C135-72B3-48E5-AE0B-0B1F667216CD}" srcOrd="1" destOrd="0" presId="urn:microsoft.com/office/officeart/2009/3/layout/HorizontalOrganizationChart"/>
    <dgm:cxn modelId="{EB52643D-CDDE-4512-800A-969DF850CE36}" type="presParOf" srcId="{87E9FAEE-4C93-4E12-95AF-5DB8D9593505}" destId="{695F4049-527F-4445-B8AC-B77794F2CB12}" srcOrd="1" destOrd="0" presId="urn:microsoft.com/office/officeart/2009/3/layout/HorizontalOrganizationChart"/>
    <dgm:cxn modelId="{98AC8572-9405-4154-99DB-FE5C219A089E}" type="presParOf" srcId="{87E9FAEE-4C93-4E12-95AF-5DB8D9593505}" destId="{89CFCDC5-3979-449D-B4C6-2CF639A65D47}" srcOrd="2" destOrd="0" presId="urn:microsoft.com/office/officeart/2009/3/layout/HorizontalOrganizationChart"/>
    <dgm:cxn modelId="{39991425-9A95-4C70-9B4E-FF4AADAE6459}" type="presParOf" srcId="{F48931E0-F941-4018-8CF5-219D7E320CA7}" destId="{CA37E29E-E41A-4DFF-B20C-0FB7EF800D2F}" srcOrd="2" destOrd="0" presId="urn:microsoft.com/office/officeart/2009/3/layout/HorizontalOrganizationChart"/>
    <dgm:cxn modelId="{A86D8355-CF84-4090-BDFF-20DA514558CC}" type="presParOf" srcId="{E09AFE7C-960E-4A63-9F5D-20DFEACB2993}" destId="{E102DC4B-820B-4D30-B122-4ADD10F11388}" srcOrd="2" destOrd="0" presId="urn:microsoft.com/office/officeart/2009/3/layout/HorizontalOrganizationChart"/>
    <dgm:cxn modelId="{B2BF1A2C-AF5A-4ED1-955A-DB509AD20C43}" type="presParOf" srcId="{E102DC4B-820B-4D30-B122-4ADD10F11388}" destId="{2B50E9C5-DFD2-4897-895B-329FB9BF4F41}" srcOrd="0" destOrd="0" presId="urn:microsoft.com/office/officeart/2009/3/layout/HorizontalOrganizationChart"/>
    <dgm:cxn modelId="{46B848E3-046B-4548-A5F5-3EA92F731D13}" type="presParOf" srcId="{2B50E9C5-DFD2-4897-895B-329FB9BF4F41}" destId="{4B14880B-5333-4878-9A82-59A911C75019}" srcOrd="0" destOrd="0" presId="urn:microsoft.com/office/officeart/2009/3/layout/HorizontalOrganizationChart"/>
    <dgm:cxn modelId="{D0ECF529-C763-47C7-A662-24DCD72A2498}" type="presParOf" srcId="{2B50E9C5-DFD2-4897-895B-329FB9BF4F41}" destId="{B9A24DC5-0C3A-4667-9CAD-F651146D3066}" srcOrd="1" destOrd="0" presId="urn:microsoft.com/office/officeart/2009/3/layout/HorizontalOrganizationChart"/>
    <dgm:cxn modelId="{2ECF8892-3AF0-4954-9F95-2DC1D991796E}" type="presParOf" srcId="{E102DC4B-820B-4D30-B122-4ADD10F11388}" destId="{079FE7B6-BC79-479A-BA0D-25F366AE1760}" srcOrd="1" destOrd="0" presId="urn:microsoft.com/office/officeart/2009/3/layout/HorizontalOrganizationChart"/>
    <dgm:cxn modelId="{8BA25B44-0507-43F0-8BD3-B78F6160FA6D}" type="presParOf" srcId="{079FE7B6-BC79-479A-BA0D-25F366AE1760}" destId="{656F663C-47DB-4C41-A032-F54A01602AD0}" srcOrd="0" destOrd="0" presId="urn:microsoft.com/office/officeart/2009/3/layout/HorizontalOrganizationChart"/>
    <dgm:cxn modelId="{13138164-C732-4F1C-A70A-CBCD1C2B1B57}" type="presParOf" srcId="{079FE7B6-BC79-479A-BA0D-25F366AE1760}" destId="{C2C6D48F-0B21-4A5B-89F9-3EA89EC65A44}" srcOrd="1" destOrd="0" presId="urn:microsoft.com/office/officeart/2009/3/layout/HorizontalOrganizationChart"/>
    <dgm:cxn modelId="{2E05F8A2-404E-4AE7-A06E-94586BCA0BCC}" type="presParOf" srcId="{C2C6D48F-0B21-4A5B-89F9-3EA89EC65A44}" destId="{96A6BCDC-87D3-4994-B88A-F9CDF27C719F}" srcOrd="0" destOrd="0" presId="urn:microsoft.com/office/officeart/2009/3/layout/HorizontalOrganizationChart"/>
    <dgm:cxn modelId="{A4308AB7-C123-4CDF-B2FF-E3E9D638D290}" type="presParOf" srcId="{96A6BCDC-87D3-4994-B88A-F9CDF27C719F}" destId="{04D6C361-9162-45BC-8571-1C608A69F761}" srcOrd="0" destOrd="0" presId="urn:microsoft.com/office/officeart/2009/3/layout/HorizontalOrganizationChart"/>
    <dgm:cxn modelId="{B8B712BD-363D-4F13-8648-4CD65F5A02C9}" type="presParOf" srcId="{96A6BCDC-87D3-4994-B88A-F9CDF27C719F}" destId="{5DF3E878-9E7C-4E43-BC9F-8F4650669764}" srcOrd="1" destOrd="0" presId="urn:microsoft.com/office/officeart/2009/3/layout/HorizontalOrganizationChart"/>
    <dgm:cxn modelId="{CBDC9C9A-6848-40F1-ABBA-A43108998DD0}" type="presParOf" srcId="{C2C6D48F-0B21-4A5B-89F9-3EA89EC65A44}" destId="{1E08CB0C-8D8F-4166-9847-D7E0A0E586E4}" srcOrd="1" destOrd="0" presId="urn:microsoft.com/office/officeart/2009/3/layout/HorizontalOrganizationChart"/>
    <dgm:cxn modelId="{74E5047D-E987-4FFD-B366-32339AB6E7C3}" type="presParOf" srcId="{C2C6D48F-0B21-4A5B-89F9-3EA89EC65A44}" destId="{7B14196D-3A25-472B-A9F9-58915C406F84}" srcOrd="2" destOrd="0" presId="urn:microsoft.com/office/officeart/2009/3/layout/HorizontalOrganizationChart"/>
    <dgm:cxn modelId="{7D94480C-5D08-4074-968D-6CB6E2950055}" type="presParOf" srcId="{E102DC4B-820B-4D30-B122-4ADD10F11388}" destId="{86E80E02-027F-47B3-81C6-14785C3D5B8E}" srcOrd="2" destOrd="0" presId="urn:microsoft.com/office/officeart/2009/3/layout/HorizontalOrganizationChart"/>
    <dgm:cxn modelId="{9BF661E3-1D69-4085-A86D-1ED23FDEF43B}" type="presParOf" srcId="{E09AFE7C-960E-4A63-9F5D-20DFEACB2993}" destId="{B580E9A6-816C-4F38-80D3-D3D34D596611}" srcOrd="3" destOrd="0" presId="urn:microsoft.com/office/officeart/2009/3/layout/HorizontalOrganizationChart"/>
    <dgm:cxn modelId="{A8C2AD6E-0B9A-4ECA-8B46-CD3813B8AB6B}" type="presParOf" srcId="{B580E9A6-816C-4F38-80D3-D3D34D596611}" destId="{6C1C8D47-C31B-419C-B56D-82E2ACF12D13}" srcOrd="0" destOrd="0" presId="urn:microsoft.com/office/officeart/2009/3/layout/HorizontalOrganizationChart"/>
    <dgm:cxn modelId="{0BDEF3D8-C173-468E-9344-3C3AE7D26097}" type="presParOf" srcId="{6C1C8D47-C31B-419C-B56D-82E2ACF12D13}" destId="{42D48BBE-C833-49F3-87BB-B169A50E1335}" srcOrd="0" destOrd="0" presId="urn:microsoft.com/office/officeart/2009/3/layout/HorizontalOrganizationChart"/>
    <dgm:cxn modelId="{BBBDADBF-C765-42DF-9799-7F22575BD616}" type="presParOf" srcId="{6C1C8D47-C31B-419C-B56D-82E2ACF12D13}" destId="{B6B7CACC-4D63-4B45-AB87-9FA07E6FEDFA}" srcOrd="1" destOrd="0" presId="urn:microsoft.com/office/officeart/2009/3/layout/HorizontalOrganizationChart"/>
    <dgm:cxn modelId="{B8B77A35-28A5-4824-BC5B-95AF0F99C2D2}" type="presParOf" srcId="{B580E9A6-816C-4F38-80D3-D3D34D596611}" destId="{7D02DA77-8F83-48EA-9D2F-3EFBB9844C29}" srcOrd="1" destOrd="0" presId="urn:microsoft.com/office/officeart/2009/3/layout/HorizontalOrganizationChart"/>
    <dgm:cxn modelId="{F374D14D-B094-48A4-BDD9-FDD6A6217D3D}" type="presParOf" srcId="{B580E9A6-816C-4F38-80D3-D3D34D596611}" destId="{34BFA64C-3C4F-4165-950C-C9BE6DAD6075}" srcOrd="2" destOrd="0" presId="urn:microsoft.com/office/officeart/2009/3/layout/HorizontalOrganizationChart"/>
    <dgm:cxn modelId="{5772645C-72F9-45CF-8B7A-EAD48FDDB216}" type="presParOf" srcId="{E09AFE7C-960E-4A63-9F5D-20DFEACB2993}" destId="{04A3ADC7-202B-4E2D-93C9-0EC240083EA6}" srcOrd="4" destOrd="0" presId="urn:microsoft.com/office/officeart/2009/3/layout/HorizontalOrganizationChart"/>
    <dgm:cxn modelId="{E0ADA2BD-83DC-4439-B260-84BA0F55496D}" type="presParOf" srcId="{04A3ADC7-202B-4E2D-93C9-0EC240083EA6}" destId="{89344556-B0AF-4613-AEC4-CB2CB25E2C19}" srcOrd="0" destOrd="0" presId="urn:microsoft.com/office/officeart/2009/3/layout/HorizontalOrganizationChart"/>
    <dgm:cxn modelId="{364EA2DB-7FCF-4D25-A99C-F55286A3EC4B}" type="presParOf" srcId="{89344556-B0AF-4613-AEC4-CB2CB25E2C19}" destId="{F45FC6A0-6A6B-4882-A1CF-3A1AAAE11BC4}" srcOrd="0" destOrd="0" presId="urn:microsoft.com/office/officeart/2009/3/layout/HorizontalOrganizationChart"/>
    <dgm:cxn modelId="{75686F97-4940-4F19-B770-A6FEACF4931E}" type="presParOf" srcId="{89344556-B0AF-4613-AEC4-CB2CB25E2C19}" destId="{1B1FA1F0-C520-4270-9D9C-0205FCAF6EE2}" srcOrd="1" destOrd="0" presId="urn:microsoft.com/office/officeart/2009/3/layout/HorizontalOrganizationChart"/>
    <dgm:cxn modelId="{7FA63061-0C81-40A3-905E-56C4FB0BD715}" type="presParOf" srcId="{04A3ADC7-202B-4E2D-93C9-0EC240083EA6}" destId="{3BD97B27-A7FE-416E-A992-2C57F6E33785}" srcOrd="1" destOrd="0" presId="urn:microsoft.com/office/officeart/2009/3/layout/HorizontalOrganizationChart"/>
    <dgm:cxn modelId="{1279D607-0A6A-4596-BAFA-73B67B5F36E9}" type="presParOf" srcId="{3BD97B27-A7FE-416E-A992-2C57F6E33785}" destId="{2E759DA3-2024-4030-BCB4-C59114FCC151}" srcOrd="0" destOrd="0" presId="urn:microsoft.com/office/officeart/2009/3/layout/HorizontalOrganizationChart"/>
    <dgm:cxn modelId="{5632E163-E452-43CB-9F2C-AC00C33FFFAA}" type="presParOf" srcId="{3BD97B27-A7FE-416E-A992-2C57F6E33785}" destId="{9744CBF7-AA32-4DCD-B896-8F5B3E86715F}" srcOrd="1" destOrd="0" presId="urn:microsoft.com/office/officeart/2009/3/layout/HorizontalOrganizationChart"/>
    <dgm:cxn modelId="{4F48B959-AA82-4684-AD2D-8B9353232BF7}" type="presParOf" srcId="{9744CBF7-AA32-4DCD-B896-8F5B3E86715F}" destId="{AE4C2008-5B19-4A41-B099-30539C2E2621}" srcOrd="0" destOrd="0" presId="urn:microsoft.com/office/officeart/2009/3/layout/HorizontalOrganizationChart"/>
    <dgm:cxn modelId="{FB75BC40-1CAC-48B2-A172-B4F1201D61B8}" type="presParOf" srcId="{AE4C2008-5B19-4A41-B099-30539C2E2621}" destId="{F51A06B9-9256-4CBC-B068-D194FDF47D5F}" srcOrd="0" destOrd="0" presId="urn:microsoft.com/office/officeart/2009/3/layout/HorizontalOrganizationChart"/>
    <dgm:cxn modelId="{A2A0A916-48D6-48F0-8EBB-8C77C30B2E13}" type="presParOf" srcId="{AE4C2008-5B19-4A41-B099-30539C2E2621}" destId="{EBA4FCF2-B919-411E-87D5-CEDA8B50F0D8}" srcOrd="1" destOrd="0" presId="urn:microsoft.com/office/officeart/2009/3/layout/HorizontalOrganizationChart"/>
    <dgm:cxn modelId="{23CC957F-FFCD-465C-95CA-ADEA25F22205}" type="presParOf" srcId="{9744CBF7-AA32-4DCD-B896-8F5B3E86715F}" destId="{EAF1761A-EAFB-486A-9752-2F965E7FFA57}" srcOrd="1" destOrd="0" presId="urn:microsoft.com/office/officeart/2009/3/layout/HorizontalOrganizationChart"/>
    <dgm:cxn modelId="{DF756428-52E4-4DE7-82A8-DFC895551CF7}" type="presParOf" srcId="{9744CBF7-AA32-4DCD-B896-8F5B3E86715F}" destId="{B7E80AFB-4E29-40AE-8A6C-BE3FE7DF0655}" srcOrd="2" destOrd="0" presId="urn:microsoft.com/office/officeart/2009/3/layout/HorizontalOrganizationChart"/>
    <dgm:cxn modelId="{E73DA835-3FC2-4127-A0DB-F00C994D8E5D}" type="presParOf" srcId="{3BD97B27-A7FE-416E-A992-2C57F6E33785}" destId="{CB8EC9CE-1A8F-45B2-92A7-6286A52D912A}" srcOrd="2" destOrd="0" presId="urn:microsoft.com/office/officeart/2009/3/layout/HorizontalOrganizationChart"/>
    <dgm:cxn modelId="{297F322C-6F31-4858-829B-6C33F79586A1}" type="presParOf" srcId="{3BD97B27-A7FE-416E-A992-2C57F6E33785}" destId="{030AA5E2-2F29-40BC-8DBF-FF4EA84BE64B}" srcOrd="3" destOrd="0" presId="urn:microsoft.com/office/officeart/2009/3/layout/HorizontalOrganizationChart"/>
    <dgm:cxn modelId="{5AD5B8B5-24F7-4BD8-BBDE-805FA3B604E7}" type="presParOf" srcId="{030AA5E2-2F29-40BC-8DBF-FF4EA84BE64B}" destId="{6AE297F4-B4A3-4C9D-8CE3-9E63D4676EF3}" srcOrd="0" destOrd="0" presId="urn:microsoft.com/office/officeart/2009/3/layout/HorizontalOrganizationChart"/>
    <dgm:cxn modelId="{5ABCC4D6-D385-404A-A1D2-F164F088E87E}" type="presParOf" srcId="{6AE297F4-B4A3-4C9D-8CE3-9E63D4676EF3}" destId="{8C615A71-EA73-47FC-8241-CE2DC91AF554}" srcOrd="0" destOrd="0" presId="urn:microsoft.com/office/officeart/2009/3/layout/HorizontalOrganizationChart"/>
    <dgm:cxn modelId="{39DD5BB7-4765-4192-A63A-18E175509EC7}" type="presParOf" srcId="{6AE297F4-B4A3-4C9D-8CE3-9E63D4676EF3}" destId="{2315005C-4FC1-47C0-B663-522719D07E3F}" srcOrd="1" destOrd="0" presId="urn:microsoft.com/office/officeart/2009/3/layout/HorizontalOrganizationChart"/>
    <dgm:cxn modelId="{26971581-33D1-4B32-8001-1007E8E09002}" type="presParOf" srcId="{030AA5E2-2F29-40BC-8DBF-FF4EA84BE64B}" destId="{55257926-1173-4225-A4FD-27A28FA0EBDA}" srcOrd="1" destOrd="0" presId="urn:microsoft.com/office/officeart/2009/3/layout/HorizontalOrganizationChart"/>
    <dgm:cxn modelId="{7801A219-9B8D-4891-97E4-08E38AE3E493}" type="presParOf" srcId="{030AA5E2-2F29-40BC-8DBF-FF4EA84BE64B}" destId="{DD18E069-8460-48EF-AB3A-ABC0614E0C3C}" srcOrd="2" destOrd="0" presId="urn:microsoft.com/office/officeart/2009/3/layout/HorizontalOrganizationChart"/>
    <dgm:cxn modelId="{C73373D2-3C5C-4EF3-9479-4606A33E38A6}" type="presParOf" srcId="{04A3ADC7-202B-4E2D-93C9-0EC240083EA6}" destId="{558DCA25-55B7-4722-900B-D9E93E57F61A}" srcOrd="2" destOrd="0" presId="urn:microsoft.com/office/officeart/2009/3/layout/HorizontalOrganizationChar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59F28B0-4BCD-4177-930F-307504169863}" type="doc">
      <dgm:prSet loTypeId="urn:microsoft.com/office/officeart/2005/8/layout/hList1" loCatId="list" qsTypeId="urn:microsoft.com/office/officeart/2005/8/quickstyle/simple4" qsCatId="simple" csTypeId="urn:microsoft.com/office/officeart/2005/8/colors/colorful2" csCatId="colorful" phldr="1"/>
      <dgm:spPr/>
      <dgm:t>
        <a:bodyPr/>
        <a:lstStyle/>
        <a:p>
          <a:endParaRPr lang="en-US"/>
        </a:p>
      </dgm:t>
    </dgm:pt>
    <dgm:pt modelId="{187EC681-08AE-4DBC-BD0D-81BDCFDC8C06}">
      <dgm:prSet/>
      <dgm:spPr/>
      <dgm:t>
        <a:bodyPr/>
        <a:lstStyle/>
        <a:p>
          <a:r>
            <a:rPr lang="nb-NO" b="1"/>
            <a:t>Fokale anfall</a:t>
          </a:r>
          <a:endParaRPr lang="en-US"/>
        </a:p>
      </dgm:t>
    </dgm:pt>
    <dgm:pt modelId="{8F296E94-B6EE-405C-A772-4FABA88FDDC7}" type="parTrans" cxnId="{8285E79D-94CE-4DC6-906F-49B45F17A0C6}">
      <dgm:prSet/>
      <dgm:spPr/>
      <dgm:t>
        <a:bodyPr/>
        <a:lstStyle/>
        <a:p>
          <a:endParaRPr lang="en-US"/>
        </a:p>
      </dgm:t>
    </dgm:pt>
    <dgm:pt modelId="{63DD694F-4EE8-4023-B660-392508B05F28}" type="sibTrans" cxnId="{8285E79D-94CE-4DC6-906F-49B45F17A0C6}">
      <dgm:prSet/>
      <dgm:spPr/>
      <dgm:t>
        <a:bodyPr/>
        <a:lstStyle/>
        <a:p>
          <a:endParaRPr lang="en-US"/>
        </a:p>
      </dgm:t>
    </dgm:pt>
    <dgm:pt modelId="{04B9AE4D-FA17-4913-B069-992711650076}">
      <dgm:prSet/>
      <dgm:spPr/>
      <dgm:t>
        <a:bodyPr/>
        <a:lstStyle/>
        <a:p>
          <a:r>
            <a:rPr lang="nb-NO"/>
            <a:t>Unormal aktivitet kun i mindre grupper av hjerneceller innenfor et avgrenset området av hjernen</a:t>
          </a:r>
          <a:endParaRPr lang="en-US"/>
        </a:p>
      </dgm:t>
    </dgm:pt>
    <dgm:pt modelId="{5E6E8247-9955-4ED8-8618-4BB8748A8B73}" type="parTrans" cxnId="{5F973322-5CD1-443E-A94F-3F762260A8A9}">
      <dgm:prSet/>
      <dgm:spPr/>
      <dgm:t>
        <a:bodyPr/>
        <a:lstStyle/>
        <a:p>
          <a:endParaRPr lang="en-US"/>
        </a:p>
      </dgm:t>
    </dgm:pt>
    <dgm:pt modelId="{AF5F8820-8F76-47C3-AB7B-D7CC8F9B0723}" type="sibTrans" cxnId="{5F973322-5CD1-443E-A94F-3F762260A8A9}">
      <dgm:prSet/>
      <dgm:spPr/>
      <dgm:t>
        <a:bodyPr/>
        <a:lstStyle/>
        <a:p>
          <a:endParaRPr lang="en-US"/>
        </a:p>
      </dgm:t>
    </dgm:pt>
    <dgm:pt modelId="{A88937AC-9F39-4F5F-ABCA-F68021EA09CB}">
      <dgm:prSet/>
      <dgm:spPr/>
      <dgm:t>
        <a:bodyPr/>
        <a:lstStyle/>
        <a:p>
          <a:r>
            <a:rPr lang="nb-NO" dirty="0"/>
            <a:t>Den vanligste formen hos voksne,</a:t>
          </a:r>
          <a:endParaRPr lang="en-US" dirty="0"/>
        </a:p>
      </dgm:t>
    </dgm:pt>
    <dgm:pt modelId="{1022027F-5187-4D67-87CC-A131D7E52A6C}" type="parTrans" cxnId="{16FB513C-BF32-443E-A702-0E0225603FA1}">
      <dgm:prSet/>
      <dgm:spPr/>
      <dgm:t>
        <a:bodyPr/>
        <a:lstStyle/>
        <a:p>
          <a:endParaRPr lang="en-US"/>
        </a:p>
      </dgm:t>
    </dgm:pt>
    <dgm:pt modelId="{E8E6F4CA-08A4-476B-8474-300964E5DDC6}" type="sibTrans" cxnId="{16FB513C-BF32-443E-A702-0E0225603FA1}">
      <dgm:prSet/>
      <dgm:spPr/>
      <dgm:t>
        <a:bodyPr/>
        <a:lstStyle/>
        <a:p>
          <a:endParaRPr lang="en-US"/>
        </a:p>
      </dgm:t>
    </dgm:pt>
    <dgm:pt modelId="{ED632A69-53C5-4BF1-9174-0B36F97D8E6A}">
      <dgm:prSet/>
      <dgm:spPr/>
      <dgm:t>
        <a:bodyPr/>
        <a:lstStyle/>
        <a:p>
          <a:r>
            <a:rPr lang="nb-NO" dirty="0"/>
            <a:t>Fokale anfall kan gå over i generaliserte anfall</a:t>
          </a:r>
          <a:endParaRPr lang="en-US" dirty="0"/>
        </a:p>
      </dgm:t>
    </dgm:pt>
    <dgm:pt modelId="{393690D7-4A4D-4199-B5A3-F042C3C8338A}" type="parTrans" cxnId="{7AB9A8A1-7334-45EB-85F1-3544FFBCD694}">
      <dgm:prSet/>
      <dgm:spPr/>
      <dgm:t>
        <a:bodyPr/>
        <a:lstStyle/>
        <a:p>
          <a:endParaRPr lang="en-US"/>
        </a:p>
      </dgm:t>
    </dgm:pt>
    <dgm:pt modelId="{BD11B17C-7DE7-480F-AF82-F05808C33CD8}" type="sibTrans" cxnId="{7AB9A8A1-7334-45EB-85F1-3544FFBCD694}">
      <dgm:prSet/>
      <dgm:spPr/>
      <dgm:t>
        <a:bodyPr/>
        <a:lstStyle/>
        <a:p>
          <a:endParaRPr lang="en-US"/>
        </a:p>
      </dgm:t>
    </dgm:pt>
    <dgm:pt modelId="{7C127779-ABF5-4ED6-8279-C1C62A15FE53}">
      <dgm:prSet/>
      <dgm:spPr/>
      <dgm:t>
        <a:bodyPr/>
        <a:lstStyle/>
        <a:p>
          <a:r>
            <a:rPr lang="nb-NO" b="1"/>
            <a:t>Generaliserte anfall</a:t>
          </a:r>
          <a:endParaRPr lang="en-US"/>
        </a:p>
      </dgm:t>
    </dgm:pt>
    <dgm:pt modelId="{B5E94FD0-AEC7-473A-9BE8-C15258470C6D}" type="parTrans" cxnId="{47CAB4E0-4105-4407-8509-EA0D229641BA}">
      <dgm:prSet/>
      <dgm:spPr/>
      <dgm:t>
        <a:bodyPr/>
        <a:lstStyle/>
        <a:p>
          <a:endParaRPr lang="en-US"/>
        </a:p>
      </dgm:t>
    </dgm:pt>
    <dgm:pt modelId="{6B2BEE11-EE27-47DA-8ABB-8CB9232A6664}" type="sibTrans" cxnId="{47CAB4E0-4105-4407-8509-EA0D229641BA}">
      <dgm:prSet/>
      <dgm:spPr/>
      <dgm:t>
        <a:bodyPr/>
        <a:lstStyle/>
        <a:p>
          <a:endParaRPr lang="en-US"/>
        </a:p>
      </dgm:t>
    </dgm:pt>
    <dgm:pt modelId="{EBA646B2-8D7D-4C4E-936E-7AC8C677B791}">
      <dgm:prSet/>
      <dgm:spPr/>
      <dgm:t>
        <a:bodyPr/>
        <a:lstStyle/>
        <a:p>
          <a:r>
            <a:rPr lang="nb-NO"/>
            <a:t>Unormal aktivitet i hele hjernen. </a:t>
          </a:r>
          <a:endParaRPr lang="en-US"/>
        </a:p>
      </dgm:t>
    </dgm:pt>
    <dgm:pt modelId="{8ACD59FC-32BA-496C-91D5-B95722D2DBB2}" type="parTrans" cxnId="{8A949220-6A7C-42DF-B2F7-E8A2AEA3D40A}">
      <dgm:prSet/>
      <dgm:spPr/>
      <dgm:t>
        <a:bodyPr/>
        <a:lstStyle/>
        <a:p>
          <a:endParaRPr lang="en-US"/>
        </a:p>
      </dgm:t>
    </dgm:pt>
    <dgm:pt modelId="{ECE4100F-E218-4C9A-8896-54A121B0DC8C}" type="sibTrans" cxnId="{8A949220-6A7C-42DF-B2F7-E8A2AEA3D40A}">
      <dgm:prSet/>
      <dgm:spPr/>
      <dgm:t>
        <a:bodyPr/>
        <a:lstStyle/>
        <a:p>
          <a:endParaRPr lang="en-US"/>
        </a:p>
      </dgm:t>
    </dgm:pt>
    <dgm:pt modelId="{8867CA29-AE3A-4182-8807-E9B6685C50F0}">
      <dgm:prSet/>
      <dgm:spPr/>
      <dgm:t>
        <a:bodyPr/>
        <a:lstStyle/>
        <a:p>
          <a:r>
            <a:rPr lang="nb-NO" dirty="0"/>
            <a:t>Utgjør 20-30% av anfallene hos voksne. 50% hos barn </a:t>
          </a:r>
          <a:endParaRPr lang="en-US" dirty="0"/>
        </a:p>
      </dgm:t>
    </dgm:pt>
    <dgm:pt modelId="{CD5A31D0-F4E6-4107-B599-8773C5D2FD75}" type="parTrans" cxnId="{E40FA359-37CD-4270-A5EE-A741A41213E4}">
      <dgm:prSet/>
      <dgm:spPr/>
      <dgm:t>
        <a:bodyPr/>
        <a:lstStyle/>
        <a:p>
          <a:endParaRPr lang="en-US"/>
        </a:p>
      </dgm:t>
    </dgm:pt>
    <dgm:pt modelId="{5147DF1E-7765-48E0-8555-5E0023FB9ADA}" type="sibTrans" cxnId="{E40FA359-37CD-4270-A5EE-A741A41213E4}">
      <dgm:prSet/>
      <dgm:spPr/>
      <dgm:t>
        <a:bodyPr/>
        <a:lstStyle/>
        <a:p>
          <a:endParaRPr lang="en-US"/>
        </a:p>
      </dgm:t>
    </dgm:pt>
    <dgm:pt modelId="{19F81AF6-3EB0-49D1-B430-D8AF7E573456}">
      <dgm:prSet/>
      <dgm:spPr/>
      <dgm:t>
        <a:bodyPr/>
        <a:lstStyle/>
        <a:p>
          <a:r>
            <a:rPr lang="nb-NO" dirty="0"/>
            <a:t>2 hovedgrupper:</a:t>
          </a:r>
          <a:endParaRPr lang="en-US" dirty="0"/>
        </a:p>
      </dgm:t>
    </dgm:pt>
    <dgm:pt modelId="{6D53895F-3A46-4446-9E14-62CB4BCE463A}" type="parTrans" cxnId="{72826E59-77B5-4F29-A73E-D2AD0ADB5CF9}">
      <dgm:prSet/>
      <dgm:spPr/>
      <dgm:t>
        <a:bodyPr/>
        <a:lstStyle/>
        <a:p>
          <a:endParaRPr lang="en-US"/>
        </a:p>
      </dgm:t>
    </dgm:pt>
    <dgm:pt modelId="{2E973F82-DF79-4345-8CC4-3E003CD169D7}" type="sibTrans" cxnId="{72826E59-77B5-4F29-A73E-D2AD0ADB5CF9}">
      <dgm:prSet/>
      <dgm:spPr/>
      <dgm:t>
        <a:bodyPr/>
        <a:lstStyle/>
        <a:p>
          <a:endParaRPr lang="en-US"/>
        </a:p>
      </dgm:t>
    </dgm:pt>
    <dgm:pt modelId="{0133881C-1A9E-479A-9E6B-E4B3DA4C395A}">
      <dgm:prSet/>
      <dgm:spPr/>
      <dgm:t>
        <a:bodyPr/>
        <a:lstStyle/>
        <a:p>
          <a:r>
            <a:rPr lang="nb-NO" b="1" dirty="0"/>
            <a:t>Generaliserte ikke-motoriske anfall (</a:t>
          </a:r>
          <a:r>
            <a:rPr lang="nb-NO" b="1" dirty="0" err="1"/>
            <a:t>absenser</a:t>
          </a:r>
          <a:r>
            <a:rPr lang="nb-NO" b="1" dirty="0"/>
            <a:t>) </a:t>
          </a:r>
          <a:r>
            <a:rPr lang="nb-NO" dirty="0"/>
            <a:t>et generalisert anfall som starter med å påvirke mentale funksjoner.  </a:t>
          </a:r>
          <a:endParaRPr lang="en-US" dirty="0"/>
        </a:p>
      </dgm:t>
    </dgm:pt>
    <dgm:pt modelId="{9662926B-79A8-4B5B-9E24-968C9070778A}" type="parTrans" cxnId="{229B9B1B-B3D0-4DC5-95F5-ADF0E7D0A137}">
      <dgm:prSet/>
      <dgm:spPr/>
      <dgm:t>
        <a:bodyPr/>
        <a:lstStyle/>
        <a:p>
          <a:endParaRPr lang="en-US"/>
        </a:p>
      </dgm:t>
    </dgm:pt>
    <dgm:pt modelId="{B9D69E0B-1E97-4FFF-B5AA-BEDA417EF1C1}" type="sibTrans" cxnId="{229B9B1B-B3D0-4DC5-95F5-ADF0E7D0A137}">
      <dgm:prSet/>
      <dgm:spPr/>
      <dgm:t>
        <a:bodyPr/>
        <a:lstStyle/>
        <a:p>
          <a:endParaRPr lang="en-US"/>
        </a:p>
      </dgm:t>
    </dgm:pt>
    <dgm:pt modelId="{78863629-3496-4041-91C3-5515E524F6E5}">
      <dgm:prSet/>
      <dgm:spPr/>
      <dgm:t>
        <a:bodyPr/>
        <a:lstStyle/>
        <a:p>
          <a:r>
            <a:rPr lang="nb-NO" dirty="0"/>
            <a:t>starter med påvirkning av bevegeselssystemet </a:t>
          </a:r>
          <a:endParaRPr lang="en-US" dirty="0"/>
        </a:p>
      </dgm:t>
    </dgm:pt>
    <dgm:pt modelId="{2A9A0ADC-36D6-4D0D-8935-E38781D60BCF}" type="parTrans" cxnId="{01259EA3-7480-4B82-B4C5-38510C5BABED}">
      <dgm:prSet/>
      <dgm:spPr/>
    </dgm:pt>
    <dgm:pt modelId="{0B81F596-6D69-4EEA-B169-B4F08641B193}" type="sibTrans" cxnId="{01259EA3-7480-4B82-B4C5-38510C5BABED}">
      <dgm:prSet/>
      <dgm:spPr/>
    </dgm:pt>
    <dgm:pt modelId="{386C9272-7CF0-4F32-8F7B-5B222AA44A70}">
      <dgm:prSet/>
      <dgm:spPr/>
      <dgm:t>
        <a:bodyPr/>
        <a:lstStyle/>
        <a:p>
          <a:r>
            <a:rPr lang="nb-NO" b="1" dirty="0"/>
            <a:t>Generaliserte motoriske anfall </a:t>
          </a:r>
          <a:r>
            <a:rPr lang="nb-NO" dirty="0"/>
            <a:t>Tonisk-kloniske anfall ( grand mal )</a:t>
          </a:r>
          <a:endParaRPr lang="en-US" dirty="0"/>
        </a:p>
      </dgm:t>
    </dgm:pt>
    <dgm:pt modelId="{178F3374-B9F9-402D-9B1F-6DE56161275E}" type="parTrans" cxnId="{5DB33916-DB20-41BE-B5E5-C60D9E7463A1}">
      <dgm:prSet/>
      <dgm:spPr/>
    </dgm:pt>
    <dgm:pt modelId="{C9BE922A-DDAC-48BE-8865-096FC2F27DE9}" type="sibTrans" cxnId="{5DB33916-DB20-41BE-B5E5-C60D9E7463A1}">
      <dgm:prSet/>
      <dgm:spPr/>
    </dgm:pt>
    <dgm:pt modelId="{B913FA7A-7F3B-451A-A9AE-E2A485916074}">
      <dgm:prSet/>
      <dgm:spPr/>
      <dgm:t>
        <a:bodyPr/>
        <a:lstStyle/>
        <a:p>
          <a:r>
            <a:rPr lang="nb-NO" dirty="0"/>
            <a:t>Symptomer varierer etter hvilket området i hjernen som er involvert. </a:t>
          </a:r>
          <a:endParaRPr lang="en-US" dirty="0"/>
        </a:p>
      </dgm:t>
    </dgm:pt>
    <dgm:pt modelId="{763A57F4-5401-47EA-89C9-C6BE6DC0EEE6}" type="parTrans" cxnId="{8F2DE158-4931-453C-ABD7-1F4BE184497B}">
      <dgm:prSet/>
      <dgm:spPr/>
    </dgm:pt>
    <dgm:pt modelId="{BE08B902-66A4-4AFF-BAB1-7FEC57DD623F}" type="sibTrans" cxnId="{8F2DE158-4931-453C-ABD7-1F4BE184497B}">
      <dgm:prSet/>
      <dgm:spPr/>
    </dgm:pt>
    <dgm:pt modelId="{B4781DA0-19D5-49CF-B86A-730106812296}">
      <dgm:prSet/>
      <dgm:spPr/>
      <dgm:t>
        <a:bodyPr/>
        <a:lstStyle/>
        <a:p>
          <a:endParaRPr lang="en-US" dirty="0"/>
        </a:p>
      </dgm:t>
    </dgm:pt>
    <dgm:pt modelId="{8C0A3118-F8EA-4975-B9F8-DB10C8599AAB}" type="parTrans" cxnId="{9F2D9EFD-6B5E-4C00-87AA-097023AE796B}">
      <dgm:prSet/>
      <dgm:spPr/>
    </dgm:pt>
    <dgm:pt modelId="{AAE67B26-023A-45BD-AF1C-3D769F2E60DD}" type="sibTrans" cxnId="{9F2D9EFD-6B5E-4C00-87AA-097023AE796B}">
      <dgm:prSet/>
      <dgm:spPr/>
    </dgm:pt>
    <dgm:pt modelId="{FA5BA120-204B-4747-839E-AEEC9C5A3164}" type="pres">
      <dgm:prSet presAssocID="{359F28B0-4BCD-4177-930F-307504169863}" presName="Name0" presStyleCnt="0">
        <dgm:presLayoutVars>
          <dgm:dir/>
          <dgm:animLvl val="lvl"/>
          <dgm:resizeHandles val="exact"/>
        </dgm:presLayoutVars>
      </dgm:prSet>
      <dgm:spPr/>
    </dgm:pt>
    <dgm:pt modelId="{A9225D08-E1D1-47BA-BC30-829CF8D5AA82}" type="pres">
      <dgm:prSet presAssocID="{187EC681-08AE-4DBC-BD0D-81BDCFDC8C06}" presName="composite" presStyleCnt="0"/>
      <dgm:spPr/>
    </dgm:pt>
    <dgm:pt modelId="{5038BCE6-AE3B-4D11-AF4D-741A15E3DD4C}" type="pres">
      <dgm:prSet presAssocID="{187EC681-08AE-4DBC-BD0D-81BDCFDC8C06}" presName="parTx" presStyleLbl="alignNode1" presStyleIdx="0" presStyleCnt="2">
        <dgm:presLayoutVars>
          <dgm:chMax val="0"/>
          <dgm:chPref val="0"/>
          <dgm:bulletEnabled val="1"/>
        </dgm:presLayoutVars>
      </dgm:prSet>
      <dgm:spPr/>
    </dgm:pt>
    <dgm:pt modelId="{E7985268-7A2C-4687-A8C0-E41EEF666845}" type="pres">
      <dgm:prSet presAssocID="{187EC681-08AE-4DBC-BD0D-81BDCFDC8C06}" presName="desTx" presStyleLbl="alignAccFollowNode1" presStyleIdx="0" presStyleCnt="2">
        <dgm:presLayoutVars>
          <dgm:bulletEnabled val="1"/>
        </dgm:presLayoutVars>
      </dgm:prSet>
      <dgm:spPr/>
    </dgm:pt>
    <dgm:pt modelId="{B154BBB9-4B8A-4B1F-B637-2554DDA57EBD}" type="pres">
      <dgm:prSet presAssocID="{63DD694F-4EE8-4023-B660-392508B05F28}" presName="space" presStyleCnt="0"/>
      <dgm:spPr/>
    </dgm:pt>
    <dgm:pt modelId="{966F10B0-82B2-4DBF-8AA1-5DB0465836F7}" type="pres">
      <dgm:prSet presAssocID="{7C127779-ABF5-4ED6-8279-C1C62A15FE53}" presName="composite" presStyleCnt="0"/>
      <dgm:spPr/>
    </dgm:pt>
    <dgm:pt modelId="{5E9A7BDF-282B-4582-94D2-604523BD4BA9}" type="pres">
      <dgm:prSet presAssocID="{7C127779-ABF5-4ED6-8279-C1C62A15FE53}" presName="parTx" presStyleLbl="alignNode1" presStyleIdx="1" presStyleCnt="2">
        <dgm:presLayoutVars>
          <dgm:chMax val="0"/>
          <dgm:chPref val="0"/>
          <dgm:bulletEnabled val="1"/>
        </dgm:presLayoutVars>
      </dgm:prSet>
      <dgm:spPr/>
    </dgm:pt>
    <dgm:pt modelId="{E27F381D-B970-4A86-92A1-266E837425C8}" type="pres">
      <dgm:prSet presAssocID="{7C127779-ABF5-4ED6-8279-C1C62A15FE53}" presName="desTx" presStyleLbl="alignAccFollowNode1" presStyleIdx="1" presStyleCnt="2">
        <dgm:presLayoutVars>
          <dgm:bulletEnabled val="1"/>
        </dgm:presLayoutVars>
      </dgm:prSet>
      <dgm:spPr/>
    </dgm:pt>
  </dgm:ptLst>
  <dgm:cxnLst>
    <dgm:cxn modelId="{7936DC0F-3DA0-418E-B674-5A1735817A33}" type="presOf" srcId="{7C127779-ABF5-4ED6-8279-C1C62A15FE53}" destId="{5E9A7BDF-282B-4582-94D2-604523BD4BA9}" srcOrd="0" destOrd="0" presId="urn:microsoft.com/office/officeart/2005/8/layout/hList1"/>
    <dgm:cxn modelId="{5DB33916-DB20-41BE-B5E5-C60D9E7463A1}" srcId="{7C127779-ABF5-4ED6-8279-C1C62A15FE53}" destId="{386C9272-7CF0-4F32-8F7B-5B222AA44A70}" srcOrd="3" destOrd="0" parTransId="{178F3374-B9F9-402D-9B1F-6DE56161275E}" sibTransId="{C9BE922A-DDAC-48BE-8865-096FC2F27DE9}"/>
    <dgm:cxn modelId="{942F331B-809B-4C14-93B3-2D826CC18DE4}" type="presOf" srcId="{A88937AC-9F39-4F5F-ABCA-F68021EA09CB}" destId="{E7985268-7A2C-4687-A8C0-E41EEF666845}" srcOrd="0" destOrd="1" presId="urn:microsoft.com/office/officeart/2005/8/layout/hList1"/>
    <dgm:cxn modelId="{229B9B1B-B3D0-4DC5-95F5-ADF0E7D0A137}" srcId="{7C127779-ABF5-4ED6-8279-C1C62A15FE53}" destId="{0133881C-1A9E-479A-9E6B-E4B3DA4C395A}" srcOrd="5" destOrd="0" parTransId="{9662926B-79A8-4B5B-9E24-968C9070778A}" sibTransId="{B9D69E0B-1E97-4FFF-B5AA-BEDA417EF1C1}"/>
    <dgm:cxn modelId="{8A949220-6A7C-42DF-B2F7-E8A2AEA3D40A}" srcId="{7C127779-ABF5-4ED6-8279-C1C62A15FE53}" destId="{EBA646B2-8D7D-4C4E-936E-7AC8C677B791}" srcOrd="0" destOrd="0" parTransId="{8ACD59FC-32BA-496C-91D5-B95722D2DBB2}" sibTransId="{ECE4100F-E218-4C9A-8896-54A121B0DC8C}"/>
    <dgm:cxn modelId="{5F973322-5CD1-443E-A94F-3F762260A8A9}" srcId="{187EC681-08AE-4DBC-BD0D-81BDCFDC8C06}" destId="{04B9AE4D-FA17-4913-B069-992711650076}" srcOrd="0" destOrd="0" parTransId="{5E6E8247-9955-4ED8-8618-4BB8748A8B73}" sibTransId="{AF5F8820-8F76-47C3-AB7B-D7CC8F9B0723}"/>
    <dgm:cxn modelId="{D1CF0E34-88B3-4378-A53E-9E48526CFD9E}" type="presOf" srcId="{187EC681-08AE-4DBC-BD0D-81BDCFDC8C06}" destId="{5038BCE6-AE3B-4D11-AF4D-741A15E3DD4C}" srcOrd="0" destOrd="0" presId="urn:microsoft.com/office/officeart/2005/8/layout/hList1"/>
    <dgm:cxn modelId="{0ED8F439-4D0A-430C-AA6D-7EE5CFDE2FE0}" type="presOf" srcId="{386C9272-7CF0-4F32-8F7B-5B222AA44A70}" destId="{E27F381D-B970-4A86-92A1-266E837425C8}" srcOrd="0" destOrd="3" presId="urn:microsoft.com/office/officeart/2005/8/layout/hList1"/>
    <dgm:cxn modelId="{16FB513C-BF32-443E-A702-0E0225603FA1}" srcId="{187EC681-08AE-4DBC-BD0D-81BDCFDC8C06}" destId="{A88937AC-9F39-4F5F-ABCA-F68021EA09CB}" srcOrd="1" destOrd="0" parTransId="{1022027F-5187-4D67-87CC-A131D7E52A6C}" sibTransId="{E8E6F4CA-08A4-476B-8474-300964E5DDC6}"/>
    <dgm:cxn modelId="{5E90175F-6F5F-4833-AD83-3CFB40047F13}" type="presOf" srcId="{19F81AF6-3EB0-49D1-B430-D8AF7E573456}" destId="{E27F381D-B970-4A86-92A1-266E837425C8}" srcOrd="0" destOrd="2" presId="urn:microsoft.com/office/officeart/2005/8/layout/hList1"/>
    <dgm:cxn modelId="{4DBA4642-08FA-49C6-AF72-4B520C00CFDC}" type="presOf" srcId="{ED632A69-53C5-4BF1-9174-0B36F97D8E6A}" destId="{E7985268-7A2C-4687-A8C0-E41EEF666845}" srcOrd="0" destOrd="4" presId="urn:microsoft.com/office/officeart/2005/8/layout/hList1"/>
    <dgm:cxn modelId="{ED085446-9656-413B-8EE0-48D7EC63C124}" type="presOf" srcId="{0133881C-1A9E-479A-9E6B-E4B3DA4C395A}" destId="{E27F381D-B970-4A86-92A1-266E837425C8}" srcOrd="0" destOrd="5" presId="urn:microsoft.com/office/officeart/2005/8/layout/hList1"/>
    <dgm:cxn modelId="{D81A744F-911A-4DC2-B084-87B978962BFD}" type="presOf" srcId="{B4781DA0-19D5-49CF-B86A-730106812296}" destId="{E7985268-7A2C-4687-A8C0-E41EEF666845}" srcOrd="0" destOrd="3" presId="urn:microsoft.com/office/officeart/2005/8/layout/hList1"/>
    <dgm:cxn modelId="{97048153-999F-4F08-BA97-B2DAE51E4891}" type="presOf" srcId="{04B9AE4D-FA17-4913-B069-992711650076}" destId="{E7985268-7A2C-4687-A8C0-E41EEF666845}" srcOrd="0" destOrd="0" presId="urn:microsoft.com/office/officeart/2005/8/layout/hList1"/>
    <dgm:cxn modelId="{8F2DE158-4931-453C-ABD7-1F4BE184497B}" srcId="{187EC681-08AE-4DBC-BD0D-81BDCFDC8C06}" destId="{B913FA7A-7F3B-451A-A9AE-E2A485916074}" srcOrd="2" destOrd="0" parTransId="{763A57F4-5401-47EA-89C9-C6BE6DC0EEE6}" sibTransId="{BE08B902-66A4-4AFF-BAB1-7FEC57DD623F}"/>
    <dgm:cxn modelId="{72826E59-77B5-4F29-A73E-D2AD0ADB5CF9}" srcId="{7C127779-ABF5-4ED6-8279-C1C62A15FE53}" destId="{19F81AF6-3EB0-49D1-B430-D8AF7E573456}" srcOrd="2" destOrd="0" parTransId="{6D53895F-3A46-4446-9E14-62CB4BCE463A}" sibTransId="{2E973F82-DF79-4345-8CC4-3E003CD169D7}"/>
    <dgm:cxn modelId="{E40FA359-37CD-4270-A5EE-A741A41213E4}" srcId="{7C127779-ABF5-4ED6-8279-C1C62A15FE53}" destId="{8867CA29-AE3A-4182-8807-E9B6685C50F0}" srcOrd="1" destOrd="0" parTransId="{CD5A31D0-F4E6-4107-B599-8773C5D2FD75}" sibTransId="{5147DF1E-7765-48E0-8555-5E0023FB9ADA}"/>
    <dgm:cxn modelId="{32B22B86-4846-49F5-B7FF-1239F7A5B54B}" type="presOf" srcId="{8867CA29-AE3A-4182-8807-E9B6685C50F0}" destId="{E27F381D-B970-4A86-92A1-266E837425C8}" srcOrd="0" destOrd="1" presId="urn:microsoft.com/office/officeart/2005/8/layout/hList1"/>
    <dgm:cxn modelId="{8285E79D-94CE-4DC6-906F-49B45F17A0C6}" srcId="{359F28B0-4BCD-4177-930F-307504169863}" destId="{187EC681-08AE-4DBC-BD0D-81BDCFDC8C06}" srcOrd="0" destOrd="0" parTransId="{8F296E94-B6EE-405C-A772-4FABA88FDDC7}" sibTransId="{63DD694F-4EE8-4023-B660-392508B05F28}"/>
    <dgm:cxn modelId="{7AB9A8A1-7334-45EB-85F1-3544FFBCD694}" srcId="{187EC681-08AE-4DBC-BD0D-81BDCFDC8C06}" destId="{ED632A69-53C5-4BF1-9174-0B36F97D8E6A}" srcOrd="4" destOrd="0" parTransId="{393690D7-4A4D-4199-B5A3-F042C3C8338A}" sibTransId="{BD11B17C-7DE7-480F-AF82-F05808C33CD8}"/>
    <dgm:cxn modelId="{01259EA3-7480-4B82-B4C5-38510C5BABED}" srcId="{7C127779-ABF5-4ED6-8279-C1C62A15FE53}" destId="{78863629-3496-4041-91C3-5515E524F6E5}" srcOrd="4" destOrd="0" parTransId="{2A9A0ADC-36D6-4D0D-8935-E38781D60BCF}" sibTransId="{0B81F596-6D69-4EEA-B169-B4F08641B193}"/>
    <dgm:cxn modelId="{DE7B82BC-008A-4BA1-BC74-C21879ED0BC6}" type="presOf" srcId="{B913FA7A-7F3B-451A-A9AE-E2A485916074}" destId="{E7985268-7A2C-4687-A8C0-E41EEF666845}" srcOrd="0" destOrd="2" presId="urn:microsoft.com/office/officeart/2005/8/layout/hList1"/>
    <dgm:cxn modelId="{9ED9C1CB-F501-48C4-BB9C-A3122ECA5012}" type="presOf" srcId="{78863629-3496-4041-91C3-5515E524F6E5}" destId="{E27F381D-B970-4A86-92A1-266E837425C8}" srcOrd="0" destOrd="4" presId="urn:microsoft.com/office/officeart/2005/8/layout/hList1"/>
    <dgm:cxn modelId="{47CAB4E0-4105-4407-8509-EA0D229641BA}" srcId="{359F28B0-4BCD-4177-930F-307504169863}" destId="{7C127779-ABF5-4ED6-8279-C1C62A15FE53}" srcOrd="1" destOrd="0" parTransId="{B5E94FD0-AEC7-473A-9BE8-C15258470C6D}" sibTransId="{6B2BEE11-EE27-47DA-8ABB-8CB9232A6664}"/>
    <dgm:cxn modelId="{D4970BE6-4376-4CD4-815C-F60422A87AF4}" type="presOf" srcId="{359F28B0-4BCD-4177-930F-307504169863}" destId="{FA5BA120-204B-4747-839E-AEEC9C5A3164}" srcOrd="0" destOrd="0" presId="urn:microsoft.com/office/officeart/2005/8/layout/hList1"/>
    <dgm:cxn modelId="{791F28F2-F2E2-42F8-A0A6-94C1A9850C7E}" type="presOf" srcId="{EBA646B2-8D7D-4C4E-936E-7AC8C677B791}" destId="{E27F381D-B970-4A86-92A1-266E837425C8}" srcOrd="0" destOrd="0" presId="urn:microsoft.com/office/officeart/2005/8/layout/hList1"/>
    <dgm:cxn modelId="{9F2D9EFD-6B5E-4C00-87AA-097023AE796B}" srcId="{187EC681-08AE-4DBC-BD0D-81BDCFDC8C06}" destId="{B4781DA0-19D5-49CF-B86A-730106812296}" srcOrd="3" destOrd="0" parTransId="{8C0A3118-F8EA-4975-B9F8-DB10C8599AAB}" sibTransId="{AAE67B26-023A-45BD-AF1C-3D769F2E60DD}"/>
    <dgm:cxn modelId="{092AAFB2-3235-4CBD-B832-990C15A5871E}" type="presParOf" srcId="{FA5BA120-204B-4747-839E-AEEC9C5A3164}" destId="{A9225D08-E1D1-47BA-BC30-829CF8D5AA82}" srcOrd="0" destOrd="0" presId="urn:microsoft.com/office/officeart/2005/8/layout/hList1"/>
    <dgm:cxn modelId="{621F65F1-7052-4D00-9565-F115C713E0FD}" type="presParOf" srcId="{A9225D08-E1D1-47BA-BC30-829CF8D5AA82}" destId="{5038BCE6-AE3B-4D11-AF4D-741A15E3DD4C}" srcOrd="0" destOrd="0" presId="urn:microsoft.com/office/officeart/2005/8/layout/hList1"/>
    <dgm:cxn modelId="{2ADC36E9-26F1-4741-B04F-0CFFC6F35904}" type="presParOf" srcId="{A9225D08-E1D1-47BA-BC30-829CF8D5AA82}" destId="{E7985268-7A2C-4687-A8C0-E41EEF666845}" srcOrd="1" destOrd="0" presId="urn:microsoft.com/office/officeart/2005/8/layout/hList1"/>
    <dgm:cxn modelId="{C97B957A-6FAB-4F91-89C5-AC546C85B7E1}" type="presParOf" srcId="{FA5BA120-204B-4747-839E-AEEC9C5A3164}" destId="{B154BBB9-4B8A-4B1F-B637-2554DDA57EBD}" srcOrd="1" destOrd="0" presId="urn:microsoft.com/office/officeart/2005/8/layout/hList1"/>
    <dgm:cxn modelId="{FC7D1F03-F0F7-414E-BF78-2195D9FF9495}" type="presParOf" srcId="{FA5BA120-204B-4747-839E-AEEC9C5A3164}" destId="{966F10B0-82B2-4DBF-8AA1-5DB0465836F7}" srcOrd="2" destOrd="0" presId="urn:microsoft.com/office/officeart/2005/8/layout/hList1"/>
    <dgm:cxn modelId="{F2236013-ED4D-4210-9724-773B1877405B}" type="presParOf" srcId="{966F10B0-82B2-4DBF-8AA1-5DB0465836F7}" destId="{5E9A7BDF-282B-4582-94D2-604523BD4BA9}" srcOrd="0" destOrd="0" presId="urn:microsoft.com/office/officeart/2005/8/layout/hList1"/>
    <dgm:cxn modelId="{0EA2D965-7707-4D8E-B683-82AA3458E684}" type="presParOf" srcId="{966F10B0-82B2-4DBF-8AA1-5DB0465836F7}" destId="{E27F381D-B970-4A86-92A1-266E837425C8}" srcOrd="1" destOrd="0" presId="urn:microsoft.com/office/officeart/2005/8/layout/h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3B2D88-E32D-4021-B502-1A6371832FAF}">
      <dsp:nvSpPr>
        <dsp:cNvPr id="0" name=""/>
        <dsp:cNvSpPr/>
      </dsp:nvSpPr>
      <dsp:spPr>
        <a:xfrm>
          <a:off x="3279" y="675267"/>
          <a:ext cx="3392976" cy="1017892"/>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8121" tIns="268121" rIns="268121" bIns="268121" numCol="1" spcCol="1270" anchor="ctr" anchorCtr="0">
          <a:noAutofit/>
        </a:bodyPr>
        <a:lstStyle/>
        <a:p>
          <a:pPr marL="0" lvl="0" indent="0" algn="ctr" defTabSz="1511300">
            <a:lnSpc>
              <a:spcPct val="90000"/>
            </a:lnSpc>
            <a:spcBef>
              <a:spcPct val="0"/>
            </a:spcBef>
            <a:spcAft>
              <a:spcPct val="35000"/>
            </a:spcAft>
            <a:buNone/>
            <a:defRPr b="1"/>
          </a:pPr>
          <a:r>
            <a:rPr lang="nb-NO" sz="3400" kern="1200"/>
            <a:t>Hjerneslag</a:t>
          </a:r>
          <a:endParaRPr lang="en-US" sz="3400" kern="1200"/>
        </a:p>
      </dsp:txBody>
      <dsp:txXfrm>
        <a:off x="3279" y="675267"/>
        <a:ext cx="3392976" cy="1017892"/>
      </dsp:txXfrm>
    </dsp:sp>
    <dsp:sp modelId="{402F3F9A-6EF9-42FA-853D-19B3A1BD5351}">
      <dsp:nvSpPr>
        <dsp:cNvPr id="0" name=""/>
        <dsp:cNvSpPr/>
      </dsp:nvSpPr>
      <dsp:spPr>
        <a:xfrm>
          <a:off x="3279" y="1693160"/>
          <a:ext cx="3392976" cy="3167713"/>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35151" tIns="335151" rIns="335151" bIns="335151" numCol="1" spcCol="1270" anchor="t" anchorCtr="0">
          <a:noAutofit/>
        </a:bodyPr>
        <a:lstStyle/>
        <a:p>
          <a:pPr marL="0" lvl="0" indent="0" algn="l" defTabSz="1155700">
            <a:lnSpc>
              <a:spcPct val="90000"/>
            </a:lnSpc>
            <a:spcBef>
              <a:spcPct val="0"/>
            </a:spcBef>
            <a:spcAft>
              <a:spcPct val="35000"/>
            </a:spcAft>
            <a:buNone/>
          </a:pPr>
          <a:r>
            <a:rPr lang="en-US" sz="2600" kern="1200" dirty="0" err="1"/>
            <a:t>Kjerneopplysninger</a:t>
          </a:r>
          <a:endParaRPr lang="en-US" sz="2600" kern="1200" dirty="0"/>
        </a:p>
        <a:p>
          <a:pPr marL="0" lvl="0" indent="0" algn="l" defTabSz="1155700">
            <a:lnSpc>
              <a:spcPct val="90000"/>
            </a:lnSpc>
            <a:spcBef>
              <a:spcPct val="0"/>
            </a:spcBef>
            <a:spcAft>
              <a:spcPct val="35000"/>
            </a:spcAft>
            <a:buNone/>
          </a:pPr>
          <a:r>
            <a:rPr lang="nb-NO" sz="2600" kern="1200"/>
            <a:t>Hva skjer inn i hjernen?</a:t>
          </a:r>
          <a:endParaRPr lang="en-US" sz="2600" kern="1200"/>
        </a:p>
        <a:p>
          <a:pPr marL="0" lvl="0" indent="0" algn="l" defTabSz="1155700">
            <a:lnSpc>
              <a:spcPct val="90000"/>
            </a:lnSpc>
            <a:spcBef>
              <a:spcPct val="0"/>
            </a:spcBef>
            <a:spcAft>
              <a:spcPct val="35000"/>
            </a:spcAft>
            <a:buNone/>
          </a:pPr>
          <a:r>
            <a:rPr lang="nb-NO" sz="2600" kern="1200"/>
            <a:t>Hvordan kjenne igjen hjerneslag og hva kan man gjøre?</a:t>
          </a:r>
          <a:endParaRPr lang="en-US" sz="2600" kern="1200"/>
        </a:p>
      </dsp:txBody>
      <dsp:txXfrm>
        <a:off x="3279" y="1693160"/>
        <a:ext cx="3392976" cy="3167713"/>
      </dsp:txXfrm>
    </dsp:sp>
    <dsp:sp modelId="{5F9C422F-E8F1-4EB5-A38F-E0110EBA4EFE}">
      <dsp:nvSpPr>
        <dsp:cNvPr id="0" name=""/>
        <dsp:cNvSpPr/>
      </dsp:nvSpPr>
      <dsp:spPr>
        <a:xfrm>
          <a:off x="3504256" y="675267"/>
          <a:ext cx="3392976" cy="1017892"/>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8121" tIns="268121" rIns="268121" bIns="268121" numCol="1" spcCol="1270" anchor="ctr" anchorCtr="0">
          <a:noAutofit/>
        </a:bodyPr>
        <a:lstStyle/>
        <a:p>
          <a:pPr marL="0" lvl="0" indent="0" algn="ctr" defTabSz="1511300">
            <a:lnSpc>
              <a:spcPct val="90000"/>
            </a:lnSpc>
            <a:spcBef>
              <a:spcPct val="0"/>
            </a:spcBef>
            <a:spcAft>
              <a:spcPct val="35000"/>
            </a:spcAft>
            <a:buNone/>
            <a:defRPr b="1"/>
          </a:pPr>
          <a:r>
            <a:rPr lang="nb-NO" sz="3400" kern="1200"/>
            <a:t>Epilepsi</a:t>
          </a:r>
          <a:endParaRPr lang="en-US" sz="3400" kern="1200"/>
        </a:p>
      </dsp:txBody>
      <dsp:txXfrm>
        <a:off x="3504256" y="675267"/>
        <a:ext cx="3392976" cy="1017892"/>
      </dsp:txXfrm>
    </dsp:sp>
    <dsp:sp modelId="{2C72EFC7-EB99-4FB7-9DA7-D4E130924934}">
      <dsp:nvSpPr>
        <dsp:cNvPr id="0" name=""/>
        <dsp:cNvSpPr/>
      </dsp:nvSpPr>
      <dsp:spPr>
        <a:xfrm>
          <a:off x="3504256" y="1693160"/>
          <a:ext cx="3392976" cy="3167713"/>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35151" tIns="335151" rIns="335151" bIns="335151" numCol="1" spcCol="1270" anchor="t" anchorCtr="0">
          <a:noAutofit/>
        </a:bodyPr>
        <a:lstStyle/>
        <a:p>
          <a:pPr marL="0" lvl="0" indent="0" algn="l" defTabSz="1155700">
            <a:lnSpc>
              <a:spcPct val="90000"/>
            </a:lnSpc>
            <a:spcBef>
              <a:spcPct val="0"/>
            </a:spcBef>
            <a:spcAft>
              <a:spcPct val="35000"/>
            </a:spcAft>
            <a:buNone/>
          </a:pPr>
          <a:r>
            <a:rPr lang="en-US" sz="2600" kern="1200" dirty="0" err="1"/>
            <a:t>Kjerneopplysninger</a:t>
          </a:r>
          <a:endParaRPr lang="en-US" sz="2600" kern="1200" dirty="0"/>
        </a:p>
        <a:p>
          <a:pPr marL="0" lvl="0" indent="0" algn="l" defTabSz="1155700">
            <a:lnSpc>
              <a:spcPct val="90000"/>
            </a:lnSpc>
            <a:spcBef>
              <a:spcPct val="0"/>
            </a:spcBef>
            <a:spcAft>
              <a:spcPct val="35000"/>
            </a:spcAft>
            <a:buNone/>
          </a:pPr>
          <a:r>
            <a:rPr lang="nb-NO" sz="2600" kern="1200"/>
            <a:t>Hva skjer inn i hjernen?</a:t>
          </a:r>
          <a:endParaRPr lang="en-US" sz="2600" kern="1200"/>
        </a:p>
        <a:p>
          <a:pPr marL="0" lvl="0" indent="0" algn="l" defTabSz="1155700">
            <a:lnSpc>
              <a:spcPct val="90000"/>
            </a:lnSpc>
            <a:spcBef>
              <a:spcPct val="0"/>
            </a:spcBef>
            <a:spcAft>
              <a:spcPct val="35000"/>
            </a:spcAft>
            <a:buNone/>
          </a:pPr>
          <a:r>
            <a:rPr lang="nb-NO" sz="2600" kern="1200"/>
            <a:t>Hvordan kjenne igjen epilepsi og hva kan man gjøre?</a:t>
          </a:r>
          <a:endParaRPr lang="en-US" sz="2600" kern="1200"/>
        </a:p>
      </dsp:txBody>
      <dsp:txXfrm>
        <a:off x="3504256" y="1693160"/>
        <a:ext cx="3392976" cy="316771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20A537-F7BE-4C9D-AE6F-9C5DA09ABE31}">
      <dsp:nvSpPr>
        <dsp:cNvPr id="0" name=""/>
        <dsp:cNvSpPr/>
      </dsp:nvSpPr>
      <dsp:spPr>
        <a:xfrm>
          <a:off x="0" y="0"/>
          <a:ext cx="6900512"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39B9C45-4EBB-485F-B984-83D22D45AA0C}">
      <dsp:nvSpPr>
        <dsp:cNvPr id="0" name=""/>
        <dsp:cNvSpPr/>
      </dsp:nvSpPr>
      <dsp:spPr>
        <a:xfrm>
          <a:off x="0" y="0"/>
          <a:ext cx="6900512" cy="2768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830" tIns="163830" rIns="163830" bIns="163830" numCol="1" spcCol="1270" anchor="t" anchorCtr="0">
          <a:noAutofit/>
        </a:bodyPr>
        <a:lstStyle/>
        <a:p>
          <a:pPr marL="0" lvl="0" indent="0" algn="l" defTabSz="1911350">
            <a:lnSpc>
              <a:spcPct val="90000"/>
            </a:lnSpc>
            <a:spcBef>
              <a:spcPct val="0"/>
            </a:spcBef>
            <a:spcAft>
              <a:spcPct val="35000"/>
            </a:spcAft>
            <a:buNone/>
          </a:pPr>
          <a:r>
            <a:rPr lang="nb-NO" sz="4300" kern="1200"/>
            <a:t>Hjerneinfarkt: symptomer oppstår ila minutter, ingen smerter, som regel utfall i kroppshalvdel. </a:t>
          </a:r>
          <a:endParaRPr lang="en-US" sz="4300" kern="1200"/>
        </a:p>
      </dsp:txBody>
      <dsp:txXfrm>
        <a:off x="0" y="0"/>
        <a:ext cx="6900512" cy="2768070"/>
      </dsp:txXfrm>
    </dsp:sp>
    <dsp:sp modelId="{43E59E76-7D5E-43D8-9A27-4A0D4F34D78A}">
      <dsp:nvSpPr>
        <dsp:cNvPr id="0" name=""/>
        <dsp:cNvSpPr/>
      </dsp:nvSpPr>
      <dsp:spPr>
        <a:xfrm>
          <a:off x="0" y="2768070"/>
          <a:ext cx="6900512" cy="0"/>
        </a:xfrm>
        <a:prstGeom prst="line">
          <a:avLst/>
        </a:prstGeom>
        <a:solidFill>
          <a:schemeClr val="accent2">
            <a:hueOff val="6443614"/>
            <a:satOff val="-18493"/>
            <a:lumOff val="-29609"/>
            <a:alphaOff val="0"/>
          </a:schemeClr>
        </a:solidFill>
        <a:ln w="19050" cap="flat" cmpd="sng" algn="ctr">
          <a:solidFill>
            <a:schemeClr val="accent2">
              <a:hueOff val="6443614"/>
              <a:satOff val="-18493"/>
              <a:lumOff val="-2960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FF12514-98E1-4C18-B558-F4D73CAF3192}">
      <dsp:nvSpPr>
        <dsp:cNvPr id="0" name=""/>
        <dsp:cNvSpPr/>
      </dsp:nvSpPr>
      <dsp:spPr>
        <a:xfrm>
          <a:off x="0" y="2768070"/>
          <a:ext cx="6900512" cy="2768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830" tIns="163830" rIns="163830" bIns="163830" numCol="1" spcCol="1270" anchor="t" anchorCtr="0">
          <a:noAutofit/>
        </a:bodyPr>
        <a:lstStyle/>
        <a:p>
          <a:pPr marL="0" lvl="0" indent="0" algn="l" defTabSz="1911350">
            <a:lnSpc>
              <a:spcPct val="90000"/>
            </a:lnSpc>
            <a:spcBef>
              <a:spcPct val="0"/>
            </a:spcBef>
            <a:spcAft>
              <a:spcPct val="35000"/>
            </a:spcAft>
            <a:buNone/>
          </a:pPr>
          <a:r>
            <a:rPr lang="nb-NO" sz="4300" kern="1200"/>
            <a:t>Hjerneblødning: symptomer oppstår ila minutter, timer, som regel hodepine, ev kvalme/oppkast. </a:t>
          </a:r>
          <a:endParaRPr lang="en-US" sz="4300" kern="1200"/>
        </a:p>
      </dsp:txBody>
      <dsp:txXfrm>
        <a:off x="0" y="2768070"/>
        <a:ext cx="6900512" cy="276807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8EC9CE-1A8F-45B2-92A7-6286A52D912A}">
      <dsp:nvSpPr>
        <dsp:cNvPr id="0" name=""/>
        <dsp:cNvSpPr/>
      </dsp:nvSpPr>
      <dsp:spPr>
        <a:xfrm>
          <a:off x="3203448" y="4625299"/>
          <a:ext cx="493615" cy="530636"/>
        </a:xfrm>
        <a:custGeom>
          <a:avLst/>
          <a:gdLst/>
          <a:ahLst/>
          <a:cxnLst/>
          <a:rect l="0" t="0" r="0" b="0"/>
          <a:pathLst>
            <a:path>
              <a:moveTo>
                <a:pt x="0" y="0"/>
              </a:moveTo>
              <a:lnTo>
                <a:pt x="246807" y="0"/>
              </a:lnTo>
              <a:lnTo>
                <a:pt x="246807" y="530636"/>
              </a:lnTo>
              <a:lnTo>
                <a:pt x="493615" y="530636"/>
              </a:lnTo>
            </a:path>
          </a:pathLst>
        </a:custGeom>
        <a:noFill/>
        <a:ln w="1905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E759DA3-2024-4030-BCB4-C59114FCC151}">
      <dsp:nvSpPr>
        <dsp:cNvPr id="0" name=""/>
        <dsp:cNvSpPr/>
      </dsp:nvSpPr>
      <dsp:spPr>
        <a:xfrm>
          <a:off x="3203448" y="4094662"/>
          <a:ext cx="493615" cy="530636"/>
        </a:xfrm>
        <a:custGeom>
          <a:avLst/>
          <a:gdLst/>
          <a:ahLst/>
          <a:cxnLst/>
          <a:rect l="0" t="0" r="0" b="0"/>
          <a:pathLst>
            <a:path>
              <a:moveTo>
                <a:pt x="0" y="530636"/>
              </a:moveTo>
              <a:lnTo>
                <a:pt x="246807" y="530636"/>
              </a:lnTo>
              <a:lnTo>
                <a:pt x="246807" y="0"/>
              </a:lnTo>
              <a:lnTo>
                <a:pt x="493615" y="0"/>
              </a:lnTo>
            </a:path>
          </a:pathLst>
        </a:custGeom>
        <a:noFill/>
        <a:ln w="1905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56F663C-47DB-4C41-A032-F54A01602AD0}">
      <dsp:nvSpPr>
        <dsp:cNvPr id="0" name=""/>
        <dsp:cNvSpPr/>
      </dsp:nvSpPr>
      <dsp:spPr>
        <a:xfrm>
          <a:off x="3203448" y="2457032"/>
          <a:ext cx="493615" cy="91440"/>
        </a:xfrm>
        <a:custGeom>
          <a:avLst/>
          <a:gdLst/>
          <a:ahLst/>
          <a:cxnLst/>
          <a:rect l="0" t="0" r="0" b="0"/>
          <a:pathLst>
            <a:path>
              <a:moveTo>
                <a:pt x="0" y="45720"/>
              </a:moveTo>
              <a:lnTo>
                <a:pt x="493615" y="45720"/>
              </a:lnTo>
            </a:path>
          </a:pathLst>
        </a:custGeom>
        <a:noFill/>
        <a:ln w="1905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7C74619-9620-4A95-83D5-D49ADCDC8F0F}">
      <dsp:nvSpPr>
        <dsp:cNvPr id="0" name=""/>
        <dsp:cNvSpPr/>
      </dsp:nvSpPr>
      <dsp:spPr>
        <a:xfrm>
          <a:off x="3203448" y="1395758"/>
          <a:ext cx="493615" cy="91440"/>
        </a:xfrm>
        <a:custGeom>
          <a:avLst/>
          <a:gdLst/>
          <a:ahLst/>
          <a:cxnLst/>
          <a:rect l="0" t="0" r="0" b="0"/>
          <a:pathLst>
            <a:path>
              <a:moveTo>
                <a:pt x="0" y="45720"/>
              </a:moveTo>
              <a:lnTo>
                <a:pt x="493615" y="45720"/>
              </a:lnTo>
            </a:path>
          </a:pathLst>
        </a:custGeom>
        <a:noFill/>
        <a:ln w="1905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BB36939-3E59-4220-AF9D-8D2AB5531579}">
      <dsp:nvSpPr>
        <dsp:cNvPr id="0" name=""/>
        <dsp:cNvSpPr/>
      </dsp:nvSpPr>
      <dsp:spPr>
        <a:xfrm>
          <a:off x="735369" y="3822"/>
          <a:ext cx="2468078" cy="752763"/>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nb-NO" sz="1300" kern="1200"/>
            <a:t>Ved mistanke- ringe 113</a:t>
          </a:r>
          <a:endParaRPr lang="en-US" sz="1300" kern="1200"/>
        </a:p>
      </dsp:txBody>
      <dsp:txXfrm>
        <a:off x="735369" y="3822"/>
        <a:ext cx="2468078" cy="752763"/>
      </dsp:txXfrm>
    </dsp:sp>
    <dsp:sp modelId="{0F80B28C-C6E1-441A-A24C-043319D56302}">
      <dsp:nvSpPr>
        <dsp:cNvPr id="0" name=""/>
        <dsp:cNvSpPr/>
      </dsp:nvSpPr>
      <dsp:spPr>
        <a:xfrm>
          <a:off x="735369" y="1065096"/>
          <a:ext cx="2468078" cy="752763"/>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nb-NO" sz="1300" kern="1200"/>
            <a:t>Sørg for frie luftveier</a:t>
          </a:r>
          <a:endParaRPr lang="en-US" sz="1300" kern="1200"/>
        </a:p>
      </dsp:txBody>
      <dsp:txXfrm>
        <a:off x="735369" y="1065096"/>
        <a:ext cx="2468078" cy="752763"/>
      </dsp:txXfrm>
    </dsp:sp>
    <dsp:sp modelId="{E70497D1-15C0-4846-BEB7-C0CC3760DB69}">
      <dsp:nvSpPr>
        <dsp:cNvPr id="0" name=""/>
        <dsp:cNvSpPr/>
      </dsp:nvSpPr>
      <dsp:spPr>
        <a:xfrm>
          <a:off x="3697063" y="1065096"/>
          <a:ext cx="2468078" cy="752763"/>
        </a:xfrm>
        <a:prstGeom prst="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nb-NO" sz="1300" kern="1200" dirty="0"/>
            <a:t>Ved behov: sikre legg pasienten i stabil sideleie med frisk side ned, fjern oppkast/</a:t>
          </a:r>
          <a:r>
            <a:rPr lang="nb-NO" sz="1300" kern="1200" dirty="0" err="1"/>
            <a:t>fremmedlegene</a:t>
          </a:r>
          <a:endParaRPr lang="en-US" sz="1300" kern="1200" dirty="0"/>
        </a:p>
      </dsp:txBody>
      <dsp:txXfrm>
        <a:off x="3697063" y="1065096"/>
        <a:ext cx="2468078" cy="752763"/>
      </dsp:txXfrm>
    </dsp:sp>
    <dsp:sp modelId="{4B14880B-5333-4878-9A82-59A911C75019}">
      <dsp:nvSpPr>
        <dsp:cNvPr id="0" name=""/>
        <dsp:cNvSpPr/>
      </dsp:nvSpPr>
      <dsp:spPr>
        <a:xfrm>
          <a:off x="735369" y="2126370"/>
          <a:ext cx="2468078" cy="752763"/>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nb-NO" sz="1300" kern="1200"/>
            <a:t>Deretter:</a:t>
          </a:r>
          <a:endParaRPr lang="en-US" sz="1300" kern="1200"/>
        </a:p>
      </dsp:txBody>
      <dsp:txXfrm>
        <a:off x="735369" y="2126370"/>
        <a:ext cx="2468078" cy="752763"/>
      </dsp:txXfrm>
    </dsp:sp>
    <dsp:sp modelId="{04D6C361-9162-45BC-8571-1C608A69F761}">
      <dsp:nvSpPr>
        <dsp:cNvPr id="0" name=""/>
        <dsp:cNvSpPr/>
      </dsp:nvSpPr>
      <dsp:spPr>
        <a:xfrm>
          <a:off x="3697063" y="2126370"/>
          <a:ext cx="2468078" cy="752763"/>
        </a:xfrm>
        <a:prstGeom prst="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nb-NO" sz="1300" kern="1200" dirty="0"/>
            <a:t>Vitale </a:t>
          </a:r>
          <a:r>
            <a:rPr lang="nb-NO" sz="1300" kern="1200" dirty="0" err="1"/>
            <a:t>parametre</a:t>
          </a:r>
          <a:r>
            <a:rPr lang="nb-NO" sz="1300" kern="1200" dirty="0"/>
            <a:t>+ BS</a:t>
          </a:r>
          <a:endParaRPr lang="en-US" sz="1300" kern="1200" dirty="0"/>
        </a:p>
      </dsp:txBody>
      <dsp:txXfrm>
        <a:off x="3697063" y="2126370"/>
        <a:ext cx="2468078" cy="752763"/>
      </dsp:txXfrm>
    </dsp:sp>
    <dsp:sp modelId="{42D48BBE-C833-49F3-87BB-B169A50E1335}">
      <dsp:nvSpPr>
        <dsp:cNvPr id="0" name=""/>
        <dsp:cNvSpPr/>
      </dsp:nvSpPr>
      <dsp:spPr>
        <a:xfrm>
          <a:off x="735369" y="3187643"/>
          <a:ext cx="2468078" cy="752763"/>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nb-NO" sz="1300" kern="1200" dirty="0"/>
            <a:t>Ikke gi pasienten mat, drikke, medisiner, ev </a:t>
          </a:r>
          <a:r>
            <a:rPr lang="nb-NO" sz="1300" kern="1200" dirty="0" err="1"/>
            <a:t>blærescan</a:t>
          </a:r>
          <a:endParaRPr lang="en-US" sz="1300" kern="1200" dirty="0"/>
        </a:p>
      </dsp:txBody>
      <dsp:txXfrm>
        <a:off x="735369" y="3187643"/>
        <a:ext cx="2468078" cy="752763"/>
      </dsp:txXfrm>
    </dsp:sp>
    <dsp:sp modelId="{F45FC6A0-6A6B-4882-A1CF-3A1AAAE11BC4}">
      <dsp:nvSpPr>
        <dsp:cNvPr id="0" name=""/>
        <dsp:cNvSpPr/>
      </dsp:nvSpPr>
      <dsp:spPr>
        <a:xfrm>
          <a:off x="735369" y="4248917"/>
          <a:ext cx="2468078" cy="752763"/>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nb-NO" sz="1300" kern="1200"/>
            <a:t>Viktig å identifisere om pasienten kan være trombolysekandidat:</a:t>
          </a:r>
          <a:endParaRPr lang="en-US" sz="1300" kern="1200"/>
        </a:p>
      </dsp:txBody>
      <dsp:txXfrm>
        <a:off x="735369" y="4248917"/>
        <a:ext cx="2468078" cy="752763"/>
      </dsp:txXfrm>
    </dsp:sp>
    <dsp:sp modelId="{F51A06B9-9256-4CBC-B068-D194FDF47D5F}">
      <dsp:nvSpPr>
        <dsp:cNvPr id="0" name=""/>
        <dsp:cNvSpPr/>
      </dsp:nvSpPr>
      <dsp:spPr>
        <a:xfrm>
          <a:off x="3697063" y="3718280"/>
          <a:ext cx="2468078" cy="752763"/>
        </a:xfrm>
        <a:prstGeom prst="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nb-NO" sz="1300" kern="1200"/>
            <a:t>Tid siden debut, bruker pasienten blodfortynnende medikamenter og er disse tatt?</a:t>
          </a:r>
          <a:endParaRPr lang="en-US" sz="1300" kern="1200"/>
        </a:p>
      </dsp:txBody>
      <dsp:txXfrm>
        <a:off x="3697063" y="3718280"/>
        <a:ext cx="2468078" cy="752763"/>
      </dsp:txXfrm>
    </dsp:sp>
    <dsp:sp modelId="{8C615A71-EA73-47FC-8241-CE2DC91AF554}">
      <dsp:nvSpPr>
        <dsp:cNvPr id="0" name=""/>
        <dsp:cNvSpPr/>
      </dsp:nvSpPr>
      <dsp:spPr>
        <a:xfrm>
          <a:off x="3697063" y="4779554"/>
          <a:ext cx="2468078" cy="752763"/>
        </a:xfrm>
        <a:prstGeom prst="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nb-NO" sz="1300" kern="1200" dirty="0"/>
            <a:t>Observerer pasienten. Ring 113 på nytt dersom pasienten blir dårligere (spesielt ved økende pustevansker eller redusert bevissthet)</a:t>
          </a:r>
          <a:endParaRPr lang="en-US" sz="1300" kern="1200" dirty="0"/>
        </a:p>
      </dsp:txBody>
      <dsp:txXfrm>
        <a:off x="3697063" y="4779554"/>
        <a:ext cx="2468078" cy="75276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38BCE6-AE3B-4D11-AF4D-741A15E3DD4C}">
      <dsp:nvSpPr>
        <dsp:cNvPr id="0" name=""/>
        <dsp:cNvSpPr/>
      </dsp:nvSpPr>
      <dsp:spPr>
        <a:xfrm>
          <a:off x="51" y="81115"/>
          <a:ext cx="4913783" cy="576000"/>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1270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nb-NO" sz="2000" b="1" kern="1200"/>
            <a:t>Fokale anfall</a:t>
          </a:r>
          <a:endParaRPr lang="en-US" sz="2000" kern="1200"/>
        </a:p>
      </dsp:txBody>
      <dsp:txXfrm>
        <a:off x="51" y="81115"/>
        <a:ext cx="4913783" cy="576000"/>
      </dsp:txXfrm>
    </dsp:sp>
    <dsp:sp modelId="{E7985268-7A2C-4687-A8C0-E41EEF666845}">
      <dsp:nvSpPr>
        <dsp:cNvPr id="0" name=""/>
        <dsp:cNvSpPr/>
      </dsp:nvSpPr>
      <dsp:spPr>
        <a:xfrm>
          <a:off x="51" y="657115"/>
          <a:ext cx="4913783" cy="3613106"/>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nb-NO" sz="2000" kern="1200"/>
            <a:t>Unormal aktivitet kun i mindre grupper av hjerneceller innenfor et avgrenset området av hjernen</a:t>
          </a:r>
          <a:endParaRPr lang="en-US" sz="2000" kern="1200"/>
        </a:p>
        <a:p>
          <a:pPr marL="228600" lvl="1" indent="-228600" algn="l" defTabSz="889000">
            <a:lnSpc>
              <a:spcPct val="90000"/>
            </a:lnSpc>
            <a:spcBef>
              <a:spcPct val="0"/>
            </a:spcBef>
            <a:spcAft>
              <a:spcPct val="15000"/>
            </a:spcAft>
            <a:buChar char="•"/>
          </a:pPr>
          <a:r>
            <a:rPr lang="nb-NO" sz="2000" kern="1200" dirty="0"/>
            <a:t>Den vanligste formen hos voksne,</a:t>
          </a:r>
          <a:endParaRPr lang="en-US" sz="2000" kern="1200" dirty="0"/>
        </a:p>
        <a:p>
          <a:pPr marL="228600" lvl="1" indent="-228600" algn="l" defTabSz="889000">
            <a:lnSpc>
              <a:spcPct val="90000"/>
            </a:lnSpc>
            <a:spcBef>
              <a:spcPct val="0"/>
            </a:spcBef>
            <a:spcAft>
              <a:spcPct val="15000"/>
            </a:spcAft>
            <a:buChar char="•"/>
          </a:pPr>
          <a:r>
            <a:rPr lang="nb-NO" sz="2000" kern="1200" dirty="0"/>
            <a:t>Symptomer varierer etter hvilket området i hjernen som er involvert. </a:t>
          </a:r>
          <a:endParaRPr lang="en-US" sz="2000" kern="1200" dirty="0"/>
        </a:p>
        <a:p>
          <a:pPr marL="228600" lvl="1" indent="-228600" algn="l" defTabSz="889000">
            <a:lnSpc>
              <a:spcPct val="90000"/>
            </a:lnSpc>
            <a:spcBef>
              <a:spcPct val="0"/>
            </a:spcBef>
            <a:spcAft>
              <a:spcPct val="15000"/>
            </a:spcAft>
            <a:buChar char="•"/>
          </a:pPr>
          <a:endParaRPr lang="en-US" sz="2000" kern="1200" dirty="0"/>
        </a:p>
        <a:p>
          <a:pPr marL="228600" lvl="1" indent="-228600" algn="l" defTabSz="889000">
            <a:lnSpc>
              <a:spcPct val="90000"/>
            </a:lnSpc>
            <a:spcBef>
              <a:spcPct val="0"/>
            </a:spcBef>
            <a:spcAft>
              <a:spcPct val="15000"/>
            </a:spcAft>
            <a:buChar char="•"/>
          </a:pPr>
          <a:r>
            <a:rPr lang="nb-NO" sz="2000" kern="1200" dirty="0"/>
            <a:t>Fokale anfall kan gå over i generaliserte anfall</a:t>
          </a:r>
          <a:endParaRPr lang="en-US" sz="2000" kern="1200" dirty="0"/>
        </a:p>
      </dsp:txBody>
      <dsp:txXfrm>
        <a:off x="51" y="657115"/>
        <a:ext cx="4913783" cy="3613106"/>
      </dsp:txXfrm>
    </dsp:sp>
    <dsp:sp modelId="{5E9A7BDF-282B-4582-94D2-604523BD4BA9}">
      <dsp:nvSpPr>
        <dsp:cNvPr id="0" name=""/>
        <dsp:cNvSpPr/>
      </dsp:nvSpPr>
      <dsp:spPr>
        <a:xfrm>
          <a:off x="5601764" y="81115"/>
          <a:ext cx="4913783" cy="576000"/>
        </a:xfrm>
        <a:prstGeom prst="rect">
          <a:avLst/>
        </a:prstGeom>
        <a:gradFill rotWithShape="0">
          <a:gsLst>
            <a:gs pos="0">
              <a:schemeClr val="accent2">
                <a:hueOff val="6443614"/>
                <a:satOff val="-18493"/>
                <a:lumOff val="-29609"/>
                <a:alphaOff val="0"/>
                <a:satMod val="103000"/>
                <a:lumMod val="102000"/>
                <a:tint val="94000"/>
              </a:schemeClr>
            </a:gs>
            <a:gs pos="50000">
              <a:schemeClr val="accent2">
                <a:hueOff val="6443614"/>
                <a:satOff val="-18493"/>
                <a:lumOff val="-29609"/>
                <a:alphaOff val="0"/>
                <a:satMod val="110000"/>
                <a:lumMod val="100000"/>
                <a:shade val="100000"/>
              </a:schemeClr>
            </a:gs>
            <a:gs pos="100000">
              <a:schemeClr val="accent2">
                <a:hueOff val="6443614"/>
                <a:satOff val="-18493"/>
                <a:lumOff val="-29609"/>
                <a:alphaOff val="0"/>
                <a:lumMod val="99000"/>
                <a:satMod val="120000"/>
                <a:shade val="78000"/>
              </a:schemeClr>
            </a:gs>
          </a:gsLst>
          <a:lin ang="5400000" scaled="0"/>
        </a:gradFill>
        <a:ln w="12700" cap="flat" cmpd="sng" algn="ctr">
          <a:solidFill>
            <a:schemeClr val="accent2">
              <a:hueOff val="6443614"/>
              <a:satOff val="-18493"/>
              <a:lumOff val="-29609"/>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nb-NO" sz="2000" b="1" kern="1200"/>
            <a:t>Generaliserte anfall</a:t>
          </a:r>
          <a:endParaRPr lang="en-US" sz="2000" kern="1200"/>
        </a:p>
      </dsp:txBody>
      <dsp:txXfrm>
        <a:off x="5601764" y="81115"/>
        <a:ext cx="4913783" cy="576000"/>
      </dsp:txXfrm>
    </dsp:sp>
    <dsp:sp modelId="{E27F381D-B970-4A86-92A1-266E837425C8}">
      <dsp:nvSpPr>
        <dsp:cNvPr id="0" name=""/>
        <dsp:cNvSpPr/>
      </dsp:nvSpPr>
      <dsp:spPr>
        <a:xfrm>
          <a:off x="5601764" y="657115"/>
          <a:ext cx="4913783" cy="3613106"/>
        </a:xfrm>
        <a:prstGeom prst="rect">
          <a:avLst/>
        </a:prstGeom>
        <a:solidFill>
          <a:schemeClr val="accent2">
            <a:tint val="40000"/>
            <a:alpha val="90000"/>
            <a:hueOff val="6734718"/>
            <a:satOff val="-62232"/>
            <a:lumOff val="-7015"/>
            <a:alphaOff val="0"/>
          </a:schemeClr>
        </a:solidFill>
        <a:ln w="12700" cap="flat" cmpd="sng" algn="ctr">
          <a:solidFill>
            <a:schemeClr val="accent2">
              <a:tint val="40000"/>
              <a:alpha val="90000"/>
              <a:hueOff val="6734718"/>
              <a:satOff val="-62232"/>
              <a:lumOff val="-7015"/>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nb-NO" sz="2000" kern="1200"/>
            <a:t>Unormal aktivitet i hele hjernen. </a:t>
          </a:r>
          <a:endParaRPr lang="en-US" sz="2000" kern="1200"/>
        </a:p>
        <a:p>
          <a:pPr marL="228600" lvl="1" indent="-228600" algn="l" defTabSz="889000">
            <a:lnSpc>
              <a:spcPct val="90000"/>
            </a:lnSpc>
            <a:spcBef>
              <a:spcPct val="0"/>
            </a:spcBef>
            <a:spcAft>
              <a:spcPct val="15000"/>
            </a:spcAft>
            <a:buChar char="•"/>
          </a:pPr>
          <a:r>
            <a:rPr lang="nb-NO" sz="2000" kern="1200" dirty="0"/>
            <a:t>Utgjør 20-30% av anfallene hos voksne. 50% hos barn </a:t>
          </a:r>
          <a:endParaRPr lang="en-US" sz="2000" kern="1200" dirty="0"/>
        </a:p>
        <a:p>
          <a:pPr marL="228600" lvl="1" indent="-228600" algn="l" defTabSz="889000">
            <a:lnSpc>
              <a:spcPct val="90000"/>
            </a:lnSpc>
            <a:spcBef>
              <a:spcPct val="0"/>
            </a:spcBef>
            <a:spcAft>
              <a:spcPct val="15000"/>
            </a:spcAft>
            <a:buChar char="•"/>
          </a:pPr>
          <a:r>
            <a:rPr lang="nb-NO" sz="2000" kern="1200" dirty="0"/>
            <a:t>2 hovedgrupper:</a:t>
          </a:r>
          <a:endParaRPr lang="en-US" sz="2000" kern="1200" dirty="0"/>
        </a:p>
        <a:p>
          <a:pPr marL="228600" lvl="1" indent="-228600" algn="l" defTabSz="889000">
            <a:lnSpc>
              <a:spcPct val="90000"/>
            </a:lnSpc>
            <a:spcBef>
              <a:spcPct val="0"/>
            </a:spcBef>
            <a:spcAft>
              <a:spcPct val="15000"/>
            </a:spcAft>
            <a:buChar char="•"/>
          </a:pPr>
          <a:r>
            <a:rPr lang="nb-NO" sz="2000" b="1" kern="1200" dirty="0"/>
            <a:t>Generaliserte motoriske anfall </a:t>
          </a:r>
          <a:r>
            <a:rPr lang="nb-NO" sz="2000" kern="1200" dirty="0"/>
            <a:t>Tonisk-kloniske anfall ( grand mal )</a:t>
          </a:r>
          <a:endParaRPr lang="en-US" sz="2000" kern="1200" dirty="0"/>
        </a:p>
        <a:p>
          <a:pPr marL="228600" lvl="1" indent="-228600" algn="l" defTabSz="889000">
            <a:lnSpc>
              <a:spcPct val="90000"/>
            </a:lnSpc>
            <a:spcBef>
              <a:spcPct val="0"/>
            </a:spcBef>
            <a:spcAft>
              <a:spcPct val="15000"/>
            </a:spcAft>
            <a:buChar char="•"/>
          </a:pPr>
          <a:r>
            <a:rPr lang="nb-NO" sz="2000" kern="1200" dirty="0"/>
            <a:t>starter med påvirkning av bevegeselssystemet </a:t>
          </a:r>
          <a:endParaRPr lang="en-US" sz="2000" kern="1200" dirty="0"/>
        </a:p>
        <a:p>
          <a:pPr marL="228600" lvl="1" indent="-228600" algn="l" defTabSz="889000">
            <a:lnSpc>
              <a:spcPct val="90000"/>
            </a:lnSpc>
            <a:spcBef>
              <a:spcPct val="0"/>
            </a:spcBef>
            <a:spcAft>
              <a:spcPct val="15000"/>
            </a:spcAft>
            <a:buChar char="•"/>
          </a:pPr>
          <a:r>
            <a:rPr lang="nb-NO" sz="2000" b="1" kern="1200" dirty="0"/>
            <a:t>Generaliserte ikke-motoriske anfall (</a:t>
          </a:r>
          <a:r>
            <a:rPr lang="nb-NO" sz="2000" b="1" kern="1200" dirty="0" err="1"/>
            <a:t>absenser</a:t>
          </a:r>
          <a:r>
            <a:rPr lang="nb-NO" sz="2000" b="1" kern="1200" dirty="0"/>
            <a:t>) </a:t>
          </a:r>
          <a:r>
            <a:rPr lang="nb-NO" sz="2000" kern="1200" dirty="0"/>
            <a:t>et generalisert anfall som starter med å påvirke mentale funksjoner.  </a:t>
          </a:r>
          <a:endParaRPr lang="en-US" sz="2000" kern="1200" dirty="0"/>
        </a:p>
      </dsp:txBody>
      <dsp:txXfrm>
        <a:off x="5601764" y="657115"/>
        <a:ext cx="4913783" cy="3613106"/>
      </dsp:txXfrm>
    </dsp:sp>
  </dsp:spTree>
</dsp:drawing>
</file>

<file path=ppt/diagrams/layout1.xml><?xml version="1.0" encoding="utf-8"?>
<dgm:layoutDef xmlns:dgm="http://schemas.openxmlformats.org/drawingml/2006/diagram" xmlns:a="http://schemas.openxmlformats.org/drawingml/2006/main" uniqueId="urn:microsoft.com/office/officeart/2016/7/layout/HorizontalActionList">
  <dgm:title val="Horizontal Action List"/>
  <dgm:desc val="Used to show non-sequential or grouped lists of information. Works well with large amounts of text. All text has the same level of emphasis, and direction is not implied."/>
  <dgm:catLst>
    <dgm:cat type="list"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6"/>
      <dgm:constr type="h" for="des" forName="composite" op="equ"/>
      <dgm:constr type="w" for="ch" forName="composite" refType="w"/>
      <dgm:constr type="w" for="des" forName="parTx"/>
      <dgm:constr type="h" for="des" forName="parTx" op="equ"/>
      <dgm:constr type="w" for="des" forName="desTx"/>
      <dgm:constr type="primFontSz" for="des" forName="parTx" val="54"/>
      <dgm:constr type="primFontSz" for="des" forName="desTx" refType="primFontSz" refFor="des" refForName="parTx" op="lte" fact="0.75"/>
      <dgm:constr type="h" for="des" forName="desTx" op="equ"/>
      <dgm:constr type="w" for="ch" forName="space" op="equ" val="3"/>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varLst>
          <dgm:alg type="tx"/>
          <dgm:shape xmlns:r="http://schemas.openxmlformats.org/officeDocument/2006/relationships" type="rect" r:blip="">
            <dgm:adjLst/>
          </dgm:shape>
          <dgm:presOf axis="self" ptType="node"/>
          <dgm:constrLst>
            <dgm:constr type="h" refType="w" op="lte" fact="0.3"/>
            <dgm:constr type="h"/>
            <dgm:constr type="tMarg" refType="w" fact="0.224"/>
            <dgm:constr type="bMarg" refType="w" fact="0.224"/>
            <dgm:constr type="lMarg" refType="w" fact="0.224"/>
            <dgm:constr type="rMarg" refType="w" fact="0.224"/>
          </dgm:constrLst>
          <dgm:ruleLst>
            <dgm:rule type="h" val="INF" fact="NaN" max="NaN"/>
            <dgm:rule type="primFontSz" val="14" fact="NaN" max="NaN"/>
          </dgm:ruleLst>
        </dgm:layoutNode>
        <dgm:layoutNode name="desTx" styleLbl="alignAccFollowNode1">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primFontSz" val="28"/>
            <dgm:constr type="tMarg" refType="w" fact="0.28"/>
            <dgm:constr type="bMarg" refType="w" fact="0.28"/>
            <dgm:constr type="lMarg" refType="w" fact="0.28"/>
            <dgm:constr type="rMarg" refType="w" fact="0.28"/>
          </dgm:constrLst>
          <dgm:ruleLst>
            <dgm:rule type="h" val="INF" fact="NaN" max="NaN"/>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alda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alda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3A6331A-5432-4742-AD69-B6DC545AEF2C}" type="datetimeFigureOut">
              <a:rPr lang="nb-NO" smtClean="0"/>
              <a:t>09.01.2025</a:t>
            </a:fld>
            <a:endParaRPr lang="nb-NO"/>
          </a:p>
        </p:txBody>
      </p:sp>
      <p:sp>
        <p:nvSpPr>
          <p:cNvPr id="4" name="Plasshaldar for lysbilet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aldar for notat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n-NO"/>
              <a:t>Klikk for å redigere tekststilar i malen</a:t>
            </a:r>
          </a:p>
          <a:p>
            <a:pPr lvl="1"/>
            <a:r>
              <a:rPr lang="nn-NO"/>
              <a:t>Andre nivå</a:t>
            </a:r>
          </a:p>
          <a:p>
            <a:pPr lvl="2"/>
            <a:r>
              <a:rPr lang="nn-NO"/>
              <a:t>Tredje nivå</a:t>
            </a:r>
          </a:p>
          <a:p>
            <a:pPr lvl="3"/>
            <a:r>
              <a:rPr lang="nn-NO"/>
              <a:t>Fjerde nivå</a:t>
            </a:r>
          </a:p>
          <a:p>
            <a:pPr lvl="4"/>
            <a:r>
              <a:rPr lang="nn-NO"/>
              <a:t>Femte nivå</a:t>
            </a:r>
            <a:endParaRPr lang="nb-NO"/>
          </a:p>
        </p:txBody>
      </p:sp>
      <p:sp>
        <p:nvSpPr>
          <p:cNvPr id="6" name="Plasshaldar for bot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aldar for lysbilet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1BDE3D-0144-469B-9444-5782E1DC2A30}" type="slidenum">
              <a:rPr lang="nb-NO" smtClean="0"/>
              <a:t>‹#›</a:t>
            </a:fld>
            <a:endParaRPr lang="nb-NO"/>
          </a:p>
        </p:txBody>
      </p:sp>
    </p:spTree>
    <p:extLst>
      <p:ext uri="{BB962C8B-B14F-4D97-AF65-F5344CB8AC3E}">
        <p14:creationId xmlns:p14="http://schemas.microsoft.com/office/powerpoint/2010/main" val="29311052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8" Type="http://schemas.openxmlformats.org/officeDocument/2006/relationships/hyperlink" Target="https://www.lvh.no/symptomer-og-sykdommer/infeksjoner-9c/meningitt" TargetMode="External"/><Relationship Id="rId3" Type="http://schemas.openxmlformats.org/officeDocument/2006/relationships/hyperlink" Target="https://www.lvh.no/symptomer-og-sykdommer/nervesystemet/hjerneslag" TargetMode="External"/><Relationship Id="rId7" Type="http://schemas.openxmlformats.org/officeDocument/2006/relationships/hyperlink" Target="https://www.lvh.no/skader/forgiftninger-og-rusmidler/sentralstimulerende-rusmidler" TargetMode="External"/><Relationship Id="rId2" Type="http://schemas.openxmlformats.org/officeDocument/2006/relationships/slide" Target="../slides/slide30.xml"/><Relationship Id="rId1" Type="http://schemas.openxmlformats.org/officeDocument/2006/relationships/notesMaster" Target="../notesMasters/notesMaster1.xml"/><Relationship Id="rId6" Type="http://schemas.openxmlformats.org/officeDocument/2006/relationships/hyperlink" Target="https://www.lvh.no/symptomer-og-sykdommer/endokrine-kjertler/hypoglykemi" TargetMode="External"/><Relationship Id="rId5" Type="http://schemas.openxmlformats.org/officeDocument/2006/relationships/hyperlink" Target="https://www.lvh.no/skader/forgiftninger-og-rusmidler/trisykliske-antidepressiver" TargetMode="External"/><Relationship Id="rId4" Type="http://schemas.openxmlformats.org/officeDocument/2006/relationships/hyperlink" Target="https://www.lvh.no/skader/forgiftninger-og-rusmidler/serotoninreopptakshemmere-ssri" TargetMode="External"/><Relationship Id="rId9" Type="http://schemas.openxmlformats.org/officeDocument/2006/relationships/hyperlink" Target="https://www.lvh.no/symptomer-og-sykdommer/infeksjoner-9c/encefalitt"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aldar for lysbilete 1"/>
          <p:cNvSpPr>
            <a:spLocks noGrp="1" noRot="1" noChangeAspect="1"/>
          </p:cNvSpPr>
          <p:nvPr>
            <p:ph type="sldImg"/>
          </p:nvPr>
        </p:nvSpPr>
        <p:spPr/>
      </p:sp>
      <p:sp>
        <p:nvSpPr>
          <p:cNvPr id="3" name="Plasshaldar for notat 2"/>
          <p:cNvSpPr>
            <a:spLocks noGrp="1"/>
          </p:cNvSpPr>
          <p:nvPr>
            <p:ph type="body" idx="1"/>
          </p:nvPr>
        </p:nvSpPr>
        <p:spPr/>
        <p:txBody>
          <a:bodyPr/>
          <a:lstStyle/>
          <a:p>
            <a:r>
              <a:rPr lang="nb-NO" dirty="0"/>
              <a:t>Og som har </a:t>
            </a:r>
            <a:r>
              <a:rPr lang="nb-NO" dirty="0" err="1"/>
              <a:t>har</a:t>
            </a:r>
            <a:r>
              <a:rPr lang="nb-NO" dirty="0"/>
              <a:t> skjønt det også Midt Telemark, Hjartdal og Tinn! Så om vi endre navn snart</a:t>
            </a:r>
            <a:r>
              <a:rPr lang="nb-NO" dirty="0">
                <a:sym typeface="Wingdings" panose="05000000000000000000" pitchFamily="2" charset="2"/>
              </a:rPr>
              <a:t></a:t>
            </a:r>
            <a:endParaRPr lang="nb-NO" dirty="0"/>
          </a:p>
        </p:txBody>
      </p:sp>
      <p:sp>
        <p:nvSpPr>
          <p:cNvPr id="4" name="Plasshaldar for lysbiletnummer 3"/>
          <p:cNvSpPr>
            <a:spLocks noGrp="1"/>
          </p:cNvSpPr>
          <p:nvPr>
            <p:ph type="sldNum" sz="quarter" idx="5"/>
          </p:nvPr>
        </p:nvSpPr>
        <p:spPr/>
        <p:txBody>
          <a:bodyPr/>
          <a:lstStyle/>
          <a:p>
            <a:fld id="{B61BDE3D-0144-469B-9444-5782E1DC2A30}" type="slidenum">
              <a:rPr lang="nb-NO" smtClean="0"/>
              <a:t>3</a:t>
            </a:fld>
            <a:endParaRPr lang="nb-NO"/>
          </a:p>
        </p:txBody>
      </p:sp>
    </p:spTree>
    <p:extLst>
      <p:ext uri="{BB962C8B-B14F-4D97-AF65-F5344CB8AC3E}">
        <p14:creationId xmlns:p14="http://schemas.microsoft.com/office/powerpoint/2010/main" val="42589866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aldar for lysbilete 1"/>
          <p:cNvSpPr>
            <a:spLocks noGrp="1" noRot="1" noChangeAspect="1"/>
          </p:cNvSpPr>
          <p:nvPr>
            <p:ph type="sldImg"/>
          </p:nvPr>
        </p:nvSpPr>
        <p:spPr/>
      </p:sp>
      <p:sp>
        <p:nvSpPr>
          <p:cNvPr id="3" name="Plasshaldar for notat 2"/>
          <p:cNvSpPr>
            <a:spLocks noGrp="1"/>
          </p:cNvSpPr>
          <p:nvPr>
            <p:ph type="body" idx="1"/>
          </p:nvPr>
        </p:nvSpPr>
        <p:spPr/>
        <p:txBody>
          <a:bodyPr/>
          <a:lstStyle/>
          <a:p>
            <a:r>
              <a:rPr lang="nb-NO" dirty="0"/>
              <a:t>Hjerneslag: fokus på den akutte fasen i dag.</a:t>
            </a:r>
          </a:p>
        </p:txBody>
      </p:sp>
      <p:sp>
        <p:nvSpPr>
          <p:cNvPr id="4" name="Plasshaldar for lysbiletnummer 3"/>
          <p:cNvSpPr>
            <a:spLocks noGrp="1"/>
          </p:cNvSpPr>
          <p:nvPr>
            <p:ph type="sldNum" sz="quarter" idx="5"/>
          </p:nvPr>
        </p:nvSpPr>
        <p:spPr/>
        <p:txBody>
          <a:bodyPr/>
          <a:lstStyle/>
          <a:p>
            <a:fld id="{B61BDE3D-0144-469B-9444-5782E1DC2A30}" type="slidenum">
              <a:rPr lang="nb-NO" smtClean="0"/>
              <a:t>4</a:t>
            </a:fld>
            <a:endParaRPr lang="nb-NO"/>
          </a:p>
        </p:txBody>
      </p:sp>
    </p:spTree>
    <p:extLst>
      <p:ext uri="{BB962C8B-B14F-4D97-AF65-F5344CB8AC3E}">
        <p14:creationId xmlns:p14="http://schemas.microsoft.com/office/powerpoint/2010/main" val="196862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aldar for lysbilete 1"/>
          <p:cNvSpPr>
            <a:spLocks noGrp="1" noRot="1" noChangeAspect="1"/>
          </p:cNvSpPr>
          <p:nvPr>
            <p:ph type="sldImg"/>
          </p:nvPr>
        </p:nvSpPr>
        <p:spPr/>
      </p:sp>
      <p:sp>
        <p:nvSpPr>
          <p:cNvPr id="3" name="Plasshaldar for notat 2"/>
          <p:cNvSpPr>
            <a:spLocks noGrp="1"/>
          </p:cNvSpPr>
          <p:nvPr>
            <p:ph type="body" idx="1"/>
          </p:nvPr>
        </p:nvSpPr>
        <p:spPr/>
        <p:txBody>
          <a:bodyPr/>
          <a:lstStyle/>
          <a:p>
            <a:r>
              <a:rPr lang="nb-NO" dirty="0"/>
              <a:t>Som regel kommer embolier fra hjertet, hovedpulsårene eller karene i halsen. 20-30% oppstår i små kar i hjernen som skyldes ‘dårlige’ kar, nedbryting av karveggen. Små, og såkalt </a:t>
            </a:r>
            <a:r>
              <a:rPr lang="nb-NO" dirty="0" err="1"/>
              <a:t>lakunære</a:t>
            </a:r>
            <a:r>
              <a:rPr lang="nb-NO" dirty="0"/>
              <a:t> infarkter med ofte mindre store utfall.</a:t>
            </a:r>
          </a:p>
          <a:p>
            <a:r>
              <a:rPr lang="nb-NO" dirty="0"/>
              <a:t>Ved blodpropp i pulsårene i hjernen kommer symptomene som regel ila av minutter. Ved blødning kan det gå flere timer. </a:t>
            </a:r>
          </a:p>
        </p:txBody>
      </p:sp>
      <p:sp>
        <p:nvSpPr>
          <p:cNvPr id="4" name="Plasshaldar for lysbiletnummer 3"/>
          <p:cNvSpPr>
            <a:spLocks noGrp="1"/>
          </p:cNvSpPr>
          <p:nvPr>
            <p:ph type="sldNum" sz="quarter" idx="5"/>
          </p:nvPr>
        </p:nvSpPr>
        <p:spPr/>
        <p:txBody>
          <a:bodyPr/>
          <a:lstStyle/>
          <a:p>
            <a:fld id="{B61BDE3D-0144-469B-9444-5782E1DC2A30}" type="slidenum">
              <a:rPr lang="nb-NO" smtClean="0"/>
              <a:t>5</a:t>
            </a:fld>
            <a:endParaRPr lang="nb-NO"/>
          </a:p>
        </p:txBody>
      </p:sp>
    </p:spTree>
    <p:extLst>
      <p:ext uri="{BB962C8B-B14F-4D97-AF65-F5344CB8AC3E}">
        <p14:creationId xmlns:p14="http://schemas.microsoft.com/office/powerpoint/2010/main" val="30721204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aldar for lysbilete 1"/>
          <p:cNvSpPr>
            <a:spLocks noGrp="1" noRot="1" noChangeAspect="1"/>
          </p:cNvSpPr>
          <p:nvPr>
            <p:ph type="sldImg"/>
          </p:nvPr>
        </p:nvSpPr>
        <p:spPr/>
      </p:sp>
      <p:sp>
        <p:nvSpPr>
          <p:cNvPr id="3" name="Plasshaldar for notat 2"/>
          <p:cNvSpPr>
            <a:spLocks noGrp="1"/>
          </p:cNvSpPr>
          <p:nvPr>
            <p:ph type="body" idx="1"/>
          </p:nvPr>
        </p:nvSpPr>
        <p:spPr/>
        <p:txBody>
          <a:bodyPr/>
          <a:lstStyle/>
          <a:p>
            <a:r>
              <a:rPr lang="nb-NO" dirty="0"/>
              <a:t>Tallene er helt stabile siste 5 årene.</a:t>
            </a:r>
          </a:p>
        </p:txBody>
      </p:sp>
      <p:sp>
        <p:nvSpPr>
          <p:cNvPr id="4" name="Plasshaldar for lysbiletnummer 3"/>
          <p:cNvSpPr>
            <a:spLocks noGrp="1"/>
          </p:cNvSpPr>
          <p:nvPr>
            <p:ph type="sldNum" sz="quarter" idx="5"/>
          </p:nvPr>
        </p:nvSpPr>
        <p:spPr/>
        <p:txBody>
          <a:bodyPr/>
          <a:lstStyle/>
          <a:p>
            <a:fld id="{B61BDE3D-0144-469B-9444-5782E1DC2A30}" type="slidenum">
              <a:rPr lang="nb-NO" smtClean="0"/>
              <a:t>6</a:t>
            </a:fld>
            <a:endParaRPr lang="nb-NO"/>
          </a:p>
        </p:txBody>
      </p:sp>
    </p:spTree>
    <p:extLst>
      <p:ext uri="{BB962C8B-B14F-4D97-AF65-F5344CB8AC3E}">
        <p14:creationId xmlns:p14="http://schemas.microsoft.com/office/powerpoint/2010/main" val="39880186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aldar for lysbilete 1"/>
          <p:cNvSpPr>
            <a:spLocks noGrp="1" noRot="1" noChangeAspect="1"/>
          </p:cNvSpPr>
          <p:nvPr>
            <p:ph type="sldImg"/>
          </p:nvPr>
        </p:nvSpPr>
        <p:spPr/>
      </p:sp>
      <p:sp>
        <p:nvSpPr>
          <p:cNvPr id="3" name="Plasshaldar for notat 2"/>
          <p:cNvSpPr>
            <a:spLocks noGrp="1"/>
          </p:cNvSpPr>
          <p:nvPr>
            <p:ph type="body" idx="1"/>
          </p:nvPr>
        </p:nvSpPr>
        <p:spPr/>
        <p:txBody>
          <a:bodyPr/>
          <a:lstStyle/>
          <a:p>
            <a:r>
              <a:rPr lang="nb-NO" dirty="0"/>
              <a:t>NIHSS er et kartleggingsverktøy </a:t>
            </a:r>
          </a:p>
        </p:txBody>
      </p:sp>
      <p:sp>
        <p:nvSpPr>
          <p:cNvPr id="4" name="Plasshaldar for lysbiletnummer 3"/>
          <p:cNvSpPr>
            <a:spLocks noGrp="1"/>
          </p:cNvSpPr>
          <p:nvPr>
            <p:ph type="sldNum" sz="quarter" idx="5"/>
          </p:nvPr>
        </p:nvSpPr>
        <p:spPr/>
        <p:txBody>
          <a:bodyPr/>
          <a:lstStyle/>
          <a:p>
            <a:fld id="{B61BDE3D-0144-469B-9444-5782E1DC2A30}" type="slidenum">
              <a:rPr lang="nb-NO" smtClean="0"/>
              <a:t>7</a:t>
            </a:fld>
            <a:endParaRPr lang="nb-NO"/>
          </a:p>
        </p:txBody>
      </p:sp>
    </p:spTree>
    <p:extLst>
      <p:ext uri="{BB962C8B-B14F-4D97-AF65-F5344CB8AC3E}">
        <p14:creationId xmlns:p14="http://schemas.microsoft.com/office/powerpoint/2010/main" val="31443962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aldar for lysbilete 1"/>
          <p:cNvSpPr>
            <a:spLocks noGrp="1" noRot="1" noChangeAspect="1"/>
          </p:cNvSpPr>
          <p:nvPr>
            <p:ph type="sldImg"/>
          </p:nvPr>
        </p:nvSpPr>
        <p:spPr/>
      </p:sp>
      <p:sp>
        <p:nvSpPr>
          <p:cNvPr id="3" name="Plasshaldar for notat 2"/>
          <p:cNvSpPr>
            <a:spLocks noGrp="1"/>
          </p:cNvSpPr>
          <p:nvPr>
            <p:ph type="body" idx="1"/>
          </p:nvPr>
        </p:nvSpPr>
        <p:spPr/>
        <p:txBody>
          <a:bodyPr/>
          <a:lstStyle/>
          <a:p>
            <a:r>
              <a:rPr lang="nb-NO" dirty="0"/>
              <a:t>Her ser man hjerneblødning i de bildene i de 3 venstre kolonnene,  og hjerneblødning i bildene til høyre. </a:t>
            </a:r>
          </a:p>
        </p:txBody>
      </p:sp>
      <p:sp>
        <p:nvSpPr>
          <p:cNvPr id="4" name="Plasshaldar for lysbiletnummer 3"/>
          <p:cNvSpPr>
            <a:spLocks noGrp="1"/>
          </p:cNvSpPr>
          <p:nvPr>
            <p:ph type="sldNum" sz="quarter" idx="5"/>
          </p:nvPr>
        </p:nvSpPr>
        <p:spPr/>
        <p:txBody>
          <a:bodyPr/>
          <a:lstStyle/>
          <a:p>
            <a:fld id="{B61BDE3D-0144-469B-9444-5782E1DC2A30}" type="slidenum">
              <a:rPr lang="nb-NO" smtClean="0"/>
              <a:t>8</a:t>
            </a:fld>
            <a:endParaRPr lang="nb-NO"/>
          </a:p>
        </p:txBody>
      </p:sp>
    </p:spTree>
    <p:extLst>
      <p:ext uri="{BB962C8B-B14F-4D97-AF65-F5344CB8AC3E}">
        <p14:creationId xmlns:p14="http://schemas.microsoft.com/office/powerpoint/2010/main" val="14937589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aldar for lysbilete 1"/>
          <p:cNvSpPr>
            <a:spLocks noGrp="1" noRot="1" noChangeAspect="1"/>
          </p:cNvSpPr>
          <p:nvPr>
            <p:ph type="sldImg"/>
          </p:nvPr>
        </p:nvSpPr>
        <p:spPr/>
      </p:sp>
      <p:sp>
        <p:nvSpPr>
          <p:cNvPr id="3" name="Plasshaldar for notat 2"/>
          <p:cNvSpPr>
            <a:spLocks noGrp="1"/>
          </p:cNvSpPr>
          <p:nvPr>
            <p:ph type="body" idx="1"/>
          </p:nvPr>
        </p:nvSpPr>
        <p:spPr/>
        <p:txBody>
          <a:bodyPr/>
          <a:lstStyle/>
          <a:p>
            <a:r>
              <a:rPr lang="nb-NO" dirty="0"/>
              <a:t>Intravenøs trombolytisk behandling eller trombolyse er at man gir et blodfortynnende medikament intravenøs med som mål å ‘løse’ opp blodproppen. Medikamentet brukt i Norge heter </a:t>
            </a:r>
            <a:r>
              <a:rPr lang="nb-NO" dirty="0" err="1"/>
              <a:t>Actylase</a:t>
            </a:r>
            <a:r>
              <a:rPr lang="nb-NO" dirty="0"/>
              <a:t>. Dersom dette gis innen 3 timer reduserer dette skaden betydelig, og funksjonsfallet er da betydelig mindre. Man ser dog effekt frem til behandling gitt 4.5 t etter symptomdebut. Kan ikke gis til de som har tidligere hatt hjerneblødning/tumor, de som bruker blodfortynnende blant annet.</a:t>
            </a:r>
          </a:p>
          <a:p>
            <a:r>
              <a:rPr lang="nb-NO" dirty="0" err="1"/>
              <a:t>Trombektomi</a:t>
            </a:r>
            <a:r>
              <a:rPr lang="nb-NO" dirty="0"/>
              <a:t> er en teknikk hvor man fjerner blodproppen fra hjernen. Denne teknikken kan brukes der hvor det er flere blodpropper eller blodpropper i store kar, som halsårer eller de store hjernekarene, hvor trombolysebehandling ofte ikke klarer å løse opp hele proppen. Denne teknikken kan også anvendes opp til 24 t etter slaget. Kun enkelte blodårer som egner seg for dette. </a:t>
            </a:r>
          </a:p>
        </p:txBody>
      </p:sp>
      <p:sp>
        <p:nvSpPr>
          <p:cNvPr id="4" name="Plasshaldar for lysbiletnummer 3"/>
          <p:cNvSpPr>
            <a:spLocks noGrp="1"/>
          </p:cNvSpPr>
          <p:nvPr>
            <p:ph type="sldNum" sz="quarter" idx="5"/>
          </p:nvPr>
        </p:nvSpPr>
        <p:spPr/>
        <p:txBody>
          <a:bodyPr/>
          <a:lstStyle/>
          <a:p>
            <a:fld id="{B61BDE3D-0144-469B-9444-5782E1DC2A30}" type="slidenum">
              <a:rPr lang="nb-NO" smtClean="0"/>
              <a:t>9</a:t>
            </a:fld>
            <a:endParaRPr lang="nb-NO"/>
          </a:p>
        </p:txBody>
      </p:sp>
    </p:spTree>
    <p:extLst>
      <p:ext uri="{BB962C8B-B14F-4D97-AF65-F5344CB8AC3E}">
        <p14:creationId xmlns:p14="http://schemas.microsoft.com/office/powerpoint/2010/main" val="15299904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aldar for lysbilete 1"/>
          <p:cNvSpPr>
            <a:spLocks noGrp="1" noRot="1" noChangeAspect="1"/>
          </p:cNvSpPr>
          <p:nvPr>
            <p:ph type="sldImg"/>
          </p:nvPr>
        </p:nvSpPr>
        <p:spPr/>
      </p:sp>
      <p:sp>
        <p:nvSpPr>
          <p:cNvPr id="3" name="Plasshaldar for notat 2"/>
          <p:cNvSpPr>
            <a:spLocks noGrp="1"/>
          </p:cNvSpPr>
          <p:nvPr>
            <p:ph type="body" idx="1"/>
          </p:nvPr>
        </p:nvSpPr>
        <p:spPr/>
        <p:txBody>
          <a:bodyPr/>
          <a:lstStyle/>
          <a:p>
            <a:r>
              <a:rPr lang="nb-NO" dirty="0"/>
              <a:t>Fremre kretsløp forsyner store deler av hjernen. Der hvor følelse, bevegelse, språk, </a:t>
            </a:r>
            <a:r>
              <a:rPr lang="nb-NO" dirty="0" err="1"/>
              <a:t>adferdsregulering</a:t>
            </a:r>
            <a:r>
              <a:rPr lang="nb-NO" dirty="0"/>
              <a:t> styres. </a:t>
            </a:r>
          </a:p>
          <a:p>
            <a:r>
              <a:rPr lang="nb-NO" dirty="0"/>
              <a:t>Bakre kretsløp forsyner bakre del av hjernen i oksipitallappen, der hvor synet er situert, samt lillehjernen som styrer balanse, koordinasjon og bevegelse, og hjernestammen, som styrer blant annet nerver i ansikt, søvn, kvalmesenteret.</a:t>
            </a:r>
          </a:p>
          <a:p>
            <a:endParaRPr lang="nb-NO" dirty="0"/>
          </a:p>
        </p:txBody>
      </p:sp>
      <p:sp>
        <p:nvSpPr>
          <p:cNvPr id="4" name="Plasshaldar for lysbiletnummer 3"/>
          <p:cNvSpPr>
            <a:spLocks noGrp="1"/>
          </p:cNvSpPr>
          <p:nvPr>
            <p:ph type="sldNum" sz="quarter" idx="5"/>
          </p:nvPr>
        </p:nvSpPr>
        <p:spPr/>
        <p:txBody>
          <a:bodyPr/>
          <a:lstStyle/>
          <a:p>
            <a:fld id="{B61BDE3D-0144-469B-9444-5782E1DC2A30}" type="slidenum">
              <a:rPr lang="nb-NO" smtClean="0"/>
              <a:t>10</a:t>
            </a:fld>
            <a:endParaRPr lang="nb-NO"/>
          </a:p>
        </p:txBody>
      </p:sp>
    </p:spTree>
    <p:extLst>
      <p:ext uri="{BB962C8B-B14F-4D97-AF65-F5344CB8AC3E}">
        <p14:creationId xmlns:p14="http://schemas.microsoft.com/office/powerpoint/2010/main" val="1033675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aldar for lysbilete 1"/>
          <p:cNvSpPr>
            <a:spLocks noGrp="1" noRot="1" noChangeAspect="1"/>
          </p:cNvSpPr>
          <p:nvPr>
            <p:ph type="sldImg"/>
          </p:nvPr>
        </p:nvSpPr>
        <p:spPr/>
      </p:sp>
      <p:sp>
        <p:nvSpPr>
          <p:cNvPr id="3" name="Plasshaldar for notat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b="0" i="0" dirty="0">
                <a:effectLst/>
                <a:latin typeface="Figtree"/>
              </a:rPr>
              <a:t>mv.) bør hjernenervestatus kartlegges grundig, cerebellare tester og HINTS (se eget kapittel om svimmelhet) utføres. Infarkt i bakre kretsløp kan gi lav NIHSS.</a:t>
            </a:r>
          </a:p>
          <a:p>
            <a:endParaRPr lang="nb-NO" dirty="0"/>
          </a:p>
        </p:txBody>
      </p:sp>
      <p:sp>
        <p:nvSpPr>
          <p:cNvPr id="4" name="Plasshaldar for lysbiletnummer 3"/>
          <p:cNvSpPr>
            <a:spLocks noGrp="1"/>
          </p:cNvSpPr>
          <p:nvPr>
            <p:ph type="sldNum" sz="quarter" idx="5"/>
          </p:nvPr>
        </p:nvSpPr>
        <p:spPr/>
        <p:txBody>
          <a:bodyPr/>
          <a:lstStyle/>
          <a:p>
            <a:fld id="{B61BDE3D-0144-469B-9444-5782E1DC2A30}" type="slidenum">
              <a:rPr lang="nb-NO" smtClean="0"/>
              <a:t>12</a:t>
            </a:fld>
            <a:endParaRPr lang="nb-NO"/>
          </a:p>
        </p:txBody>
      </p:sp>
    </p:spTree>
    <p:extLst>
      <p:ext uri="{BB962C8B-B14F-4D97-AF65-F5344CB8AC3E}">
        <p14:creationId xmlns:p14="http://schemas.microsoft.com/office/powerpoint/2010/main" val="27849183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aldar for lysbilete 1"/>
          <p:cNvSpPr>
            <a:spLocks noGrp="1" noRot="1" noChangeAspect="1"/>
          </p:cNvSpPr>
          <p:nvPr>
            <p:ph type="sldImg"/>
          </p:nvPr>
        </p:nvSpPr>
        <p:spPr/>
      </p:sp>
      <p:sp>
        <p:nvSpPr>
          <p:cNvPr id="3" name="Plasshaldar for notat 2"/>
          <p:cNvSpPr>
            <a:spLocks noGrp="1"/>
          </p:cNvSpPr>
          <p:nvPr>
            <p:ph type="body" idx="1"/>
          </p:nvPr>
        </p:nvSpPr>
        <p:spPr/>
        <p:txBody>
          <a:bodyPr/>
          <a:lstStyle/>
          <a:p>
            <a:r>
              <a:rPr lang="nb-NO" dirty="0"/>
              <a:t>Særlig ved </a:t>
            </a:r>
            <a:r>
              <a:rPr lang="nb-NO" dirty="0" err="1"/>
              <a:t>bevissthløse</a:t>
            </a:r>
            <a:r>
              <a:rPr lang="nb-NO" dirty="0"/>
              <a:t> pasienter er det viktig å legge pasienten i stabilt side. Ned med frisk side</a:t>
            </a:r>
          </a:p>
          <a:p>
            <a:r>
              <a:rPr lang="nb-NO" dirty="0"/>
              <a:t>Under transport skal pasienten motta oksygen ved metning &lt;93%. (</a:t>
            </a:r>
            <a:r>
              <a:rPr lang="nb-NO" dirty="0" err="1"/>
              <a:t>tidlgiere</a:t>
            </a:r>
            <a:r>
              <a:rPr lang="nb-NO" dirty="0"/>
              <a:t> 95%). ned. </a:t>
            </a:r>
          </a:p>
        </p:txBody>
      </p:sp>
      <p:sp>
        <p:nvSpPr>
          <p:cNvPr id="4" name="Plasshaldar for lysbiletnummer 3"/>
          <p:cNvSpPr>
            <a:spLocks noGrp="1"/>
          </p:cNvSpPr>
          <p:nvPr>
            <p:ph type="sldNum" sz="quarter" idx="5"/>
          </p:nvPr>
        </p:nvSpPr>
        <p:spPr/>
        <p:txBody>
          <a:bodyPr/>
          <a:lstStyle/>
          <a:p>
            <a:fld id="{B61BDE3D-0144-469B-9444-5782E1DC2A30}" type="slidenum">
              <a:rPr lang="nb-NO" smtClean="0"/>
              <a:t>15</a:t>
            </a:fld>
            <a:endParaRPr lang="nb-NO"/>
          </a:p>
        </p:txBody>
      </p:sp>
    </p:spTree>
    <p:extLst>
      <p:ext uri="{BB962C8B-B14F-4D97-AF65-F5344CB8AC3E}">
        <p14:creationId xmlns:p14="http://schemas.microsoft.com/office/powerpoint/2010/main" val="12254413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aldar for lysbilete 1"/>
          <p:cNvSpPr>
            <a:spLocks noGrp="1" noRot="1" noChangeAspect="1"/>
          </p:cNvSpPr>
          <p:nvPr>
            <p:ph type="sldImg"/>
          </p:nvPr>
        </p:nvSpPr>
        <p:spPr/>
      </p:sp>
      <p:sp>
        <p:nvSpPr>
          <p:cNvPr id="3" name="Plasshaldar for notat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b="0" i="0" dirty="0">
                <a:effectLst/>
                <a:latin typeface="Figtree"/>
              </a:rPr>
              <a:t>Samlebegrep for en rekke tilstander med forskjellige årsaker, ytringsform og prognose og som har tilbakevendende epileptiske anfall som fellesnevner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b="0" i="0" dirty="0">
                <a:effectLst/>
                <a:latin typeface="Figtree"/>
              </a:rPr>
              <a:t>Et epileptisk anfall oppstår som følge av </a:t>
            </a:r>
            <a:r>
              <a:rPr lang="nb-NO" sz="1200" b="0" i="0" dirty="0" err="1">
                <a:effectLst/>
                <a:latin typeface="Figtree"/>
              </a:rPr>
              <a:t>fobrigående</a:t>
            </a:r>
            <a:r>
              <a:rPr lang="nb-NO" sz="1200" b="0" i="0" dirty="0">
                <a:effectLst/>
                <a:latin typeface="Figtree"/>
              </a:rPr>
              <a:t> hjernefunksjonsforstyrrelser forårsaket av feilkoblinger i et cellenettverk. </a:t>
            </a:r>
          </a:p>
          <a:p>
            <a:endParaRPr lang="nb-NO" dirty="0"/>
          </a:p>
        </p:txBody>
      </p:sp>
      <p:sp>
        <p:nvSpPr>
          <p:cNvPr id="4" name="Plasshaldar for lysbiletnummer 3"/>
          <p:cNvSpPr>
            <a:spLocks noGrp="1"/>
          </p:cNvSpPr>
          <p:nvPr>
            <p:ph type="sldNum" sz="quarter" idx="5"/>
          </p:nvPr>
        </p:nvSpPr>
        <p:spPr/>
        <p:txBody>
          <a:bodyPr/>
          <a:lstStyle/>
          <a:p>
            <a:fld id="{B61BDE3D-0144-469B-9444-5782E1DC2A30}" type="slidenum">
              <a:rPr lang="nb-NO" smtClean="0"/>
              <a:t>18</a:t>
            </a:fld>
            <a:endParaRPr lang="nb-NO"/>
          </a:p>
        </p:txBody>
      </p:sp>
    </p:spTree>
    <p:extLst>
      <p:ext uri="{BB962C8B-B14F-4D97-AF65-F5344CB8AC3E}">
        <p14:creationId xmlns:p14="http://schemas.microsoft.com/office/powerpoint/2010/main" val="11275926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aldar for lysbilete 1"/>
          <p:cNvSpPr>
            <a:spLocks noGrp="1" noRot="1" noChangeAspect="1"/>
          </p:cNvSpPr>
          <p:nvPr>
            <p:ph type="sldImg"/>
          </p:nvPr>
        </p:nvSpPr>
        <p:spPr/>
      </p:sp>
      <p:sp>
        <p:nvSpPr>
          <p:cNvPr id="3" name="Plasshaldar for notat 2"/>
          <p:cNvSpPr>
            <a:spLocks noGrp="1"/>
          </p:cNvSpPr>
          <p:nvPr>
            <p:ph type="body" idx="1"/>
          </p:nvPr>
        </p:nvSpPr>
        <p:spPr/>
        <p:txBody>
          <a:bodyPr/>
          <a:lstStyle/>
          <a:p>
            <a:r>
              <a:rPr lang="nb-NO" dirty="0"/>
              <a:t>Hos barn mest medfødte tilstander, metabolske syndromer. Voksne endring i struktur etter for eksempel hjernesvulst eller hodetraume</a:t>
            </a:r>
          </a:p>
          <a:p>
            <a:r>
              <a:rPr lang="nb-NO" dirty="0"/>
              <a:t>Eldre nevrodegenerative sykdommer.</a:t>
            </a:r>
          </a:p>
          <a:p>
            <a:endParaRPr lang="nb-NO" dirty="0"/>
          </a:p>
          <a:p>
            <a:r>
              <a:rPr lang="nb-NO" dirty="0"/>
              <a:t>Dette er tegnet til at en person har epilepsi, de kan de eventuelt ha på seg i lommebok </a:t>
            </a:r>
            <a:r>
              <a:rPr lang="nb-NO" dirty="0" err="1"/>
              <a:t>el.l</a:t>
            </a:r>
            <a:r>
              <a:rPr lang="nb-NO" dirty="0"/>
              <a:t>. </a:t>
            </a:r>
          </a:p>
        </p:txBody>
      </p:sp>
      <p:sp>
        <p:nvSpPr>
          <p:cNvPr id="4" name="Plasshaldar for lysbiletnummer 3"/>
          <p:cNvSpPr>
            <a:spLocks noGrp="1"/>
          </p:cNvSpPr>
          <p:nvPr>
            <p:ph type="sldNum" sz="quarter" idx="5"/>
          </p:nvPr>
        </p:nvSpPr>
        <p:spPr/>
        <p:txBody>
          <a:bodyPr/>
          <a:lstStyle/>
          <a:p>
            <a:fld id="{B61BDE3D-0144-469B-9444-5782E1DC2A30}" type="slidenum">
              <a:rPr lang="nb-NO" smtClean="0"/>
              <a:t>19</a:t>
            </a:fld>
            <a:endParaRPr lang="nb-NO"/>
          </a:p>
        </p:txBody>
      </p:sp>
    </p:spTree>
    <p:extLst>
      <p:ext uri="{BB962C8B-B14F-4D97-AF65-F5344CB8AC3E}">
        <p14:creationId xmlns:p14="http://schemas.microsoft.com/office/powerpoint/2010/main" val="28930256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aldar for lysbilete 1"/>
          <p:cNvSpPr>
            <a:spLocks noGrp="1" noRot="1" noChangeAspect="1"/>
          </p:cNvSpPr>
          <p:nvPr>
            <p:ph type="sldImg"/>
          </p:nvPr>
        </p:nvSpPr>
        <p:spPr/>
      </p:sp>
      <p:sp>
        <p:nvSpPr>
          <p:cNvPr id="3" name="Plasshaldar for notat 2"/>
          <p:cNvSpPr>
            <a:spLocks noGrp="1"/>
          </p:cNvSpPr>
          <p:nvPr>
            <p:ph type="body" idx="1"/>
          </p:nvPr>
        </p:nvSpPr>
        <p:spPr/>
        <p:txBody>
          <a:bodyPr/>
          <a:lstStyle/>
          <a:p>
            <a:pPr>
              <a:buFont typeface="Arial" panose="020B0604020202020204" pitchFamily="34" charset="0"/>
              <a:buNone/>
            </a:pPr>
            <a:r>
              <a:rPr lang="nb-NO" dirty="0">
                <a:effectLst/>
              </a:rPr>
              <a:t> </a:t>
            </a:r>
          </a:p>
          <a:p>
            <a:r>
              <a:rPr lang="nb-NO" b="1" dirty="0">
                <a:effectLst/>
                <a:latin typeface="Figtree"/>
              </a:rPr>
              <a:t>Generaliserte motoriske anfall</a:t>
            </a:r>
            <a:endParaRPr lang="nb-NO" dirty="0">
              <a:effectLst/>
            </a:endParaRPr>
          </a:p>
          <a:p>
            <a:r>
              <a:rPr lang="nb-NO" dirty="0">
                <a:effectLst/>
              </a:rPr>
              <a:t>Etter cirka 10-15 sekunder starter den kloniske fasen, hvor musklene skifter mellom å strammes og å slappe av.  Det kan forekomme urinavgang uten vilje. Hele anfallet varer vanligvis under to minutter, av og til opptil fem minutter.</a:t>
            </a:r>
          </a:p>
          <a:p>
            <a:r>
              <a:rPr lang="nb-NO" dirty="0">
                <a:effectLst/>
              </a:rPr>
              <a:t>Etter et tonisk-klonisk anfall tar det vanligvis en god stund før personen kommer til seg selv igjen. Ekstrem trøtthet og desorientering er vanlig.</a:t>
            </a:r>
          </a:p>
          <a:p>
            <a:r>
              <a:rPr lang="nb-NO" dirty="0">
                <a:effectLst/>
              </a:rPr>
              <a:t>En sjelden gang går personen rett over i nye anfall uten å komme seg i mellomtiden. Tilstanden kalles da </a:t>
            </a:r>
            <a:r>
              <a:rPr lang="nb-NO" b="1" dirty="0">
                <a:effectLst/>
              </a:rPr>
              <a:t>status </a:t>
            </a:r>
            <a:r>
              <a:rPr lang="nb-NO" b="1" dirty="0" err="1">
                <a:effectLst/>
              </a:rPr>
              <a:t>epileptikus</a:t>
            </a:r>
            <a:r>
              <a:rPr lang="nb-NO" dirty="0">
                <a:effectLst/>
              </a:rPr>
              <a:t>.</a:t>
            </a:r>
          </a:p>
          <a:p>
            <a:r>
              <a:rPr lang="nb-NO" dirty="0" err="1">
                <a:effectLst/>
              </a:rPr>
              <a:t>Myoklonier</a:t>
            </a:r>
            <a:r>
              <a:rPr lang="nb-NO" dirty="0">
                <a:effectLst/>
              </a:rPr>
              <a:t> er en type kramper som forekommer hyppigst hos barn. Anfallene består av vekslende rykninger og avslapninger i musklene, noe som forårsaker at man faller. Vanligvis er det ingen bevisstløshet.</a:t>
            </a:r>
          </a:p>
          <a:p>
            <a:r>
              <a:rPr lang="nb-NO" dirty="0">
                <a:effectLst/>
              </a:rPr>
              <a:t>Toniske, kloniske og atoniske anfall: Det finnes en rekke andre typer generaliserte anfall som er mer sjeldne. Blant disse kan nevnes toniske anfall, der hele kroppen strammes i intens krampe, og kloniske anfall, der det er raske vekslinger mellom kramper og avslappinger. En tredje variant er atoniske anfall ("</a:t>
            </a:r>
            <a:r>
              <a:rPr lang="nb-NO" dirty="0" err="1">
                <a:effectLst/>
              </a:rPr>
              <a:t>drop</a:t>
            </a:r>
            <a:r>
              <a:rPr lang="nb-NO" dirty="0">
                <a:effectLst/>
              </a:rPr>
              <a:t> </a:t>
            </a:r>
            <a:r>
              <a:rPr lang="nb-NO" dirty="0" err="1">
                <a:effectLst/>
              </a:rPr>
              <a:t>attacks</a:t>
            </a:r>
            <a:r>
              <a:rPr lang="nb-NO" dirty="0">
                <a:effectLst/>
              </a:rPr>
              <a:t>"), der alle musklene i kroppen slapper helt av. Bevisstheten kan være påvirket i større eller mindre grad.</a:t>
            </a:r>
          </a:p>
          <a:p>
            <a:r>
              <a:rPr lang="nb-NO" b="1" dirty="0">
                <a:effectLst/>
                <a:latin typeface="Figtree"/>
              </a:rPr>
              <a:t>Generaliserte ikke-motoriske anfall (</a:t>
            </a:r>
            <a:r>
              <a:rPr lang="nb-NO" b="1" dirty="0" err="1">
                <a:effectLst/>
                <a:latin typeface="Figtree"/>
              </a:rPr>
              <a:t>absenser</a:t>
            </a:r>
            <a:r>
              <a:rPr lang="nb-NO" b="1" dirty="0">
                <a:effectLst/>
                <a:latin typeface="Figtree"/>
              </a:rPr>
              <a:t>)</a:t>
            </a:r>
          </a:p>
          <a:p>
            <a:r>
              <a:rPr lang="nb-NO" dirty="0" err="1">
                <a:effectLst/>
              </a:rPr>
              <a:t>Absenser</a:t>
            </a:r>
            <a:r>
              <a:rPr lang="nb-NO" dirty="0">
                <a:effectLst/>
              </a:rPr>
              <a:t> er en vanlig epilepsiform hos barn, og den forsvinner ofte ved 20-års alderen. Ved </a:t>
            </a:r>
            <a:r>
              <a:rPr lang="nb-NO" dirty="0" err="1">
                <a:effectLst/>
              </a:rPr>
              <a:t>absenser</a:t>
            </a:r>
            <a:r>
              <a:rPr lang="nb-NO" dirty="0">
                <a:effectLst/>
              </a:rPr>
              <a:t> virker barnet plutselig fjernt, har stirrende blikk og mister tråden i samtalen eller det barnet holder på med. Det kan noen ganger være smårykninger i kroppen eller blunking. Barnet mister bevisstheten under anfallet, men i motsetning til ved tonisk-kloniske anfall er det ingen muskelkramper eller falltendens. Anfallet varer som regel bare rundt ti sekunder, og det er vanlig at barnet har flere slike anfall daglig. Barnet selv er ofte ikke klar over at anfallene opptrer. </a:t>
            </a:r>
          </a:p>
          <a:p>
            <a:endParaRPr lang="nb-NO" dirty="0"/>
          </a:p>
        </p:txBody>
      </p:sp>
      <p:sp>
        <p:nvSpPr>
          <p:cNvPr id="4" name="Plasshaldar for lysbiletnummer 3"/>
          <p:cNvSpPr>
            <a:spLocks noGrp="1"/>
          </p:cNvSpPr>
          <p:nvPr>
            <p:ph type="sldNum" sz="quarter" idx="5"/>
          </p:nvPr>
        </p:nvSpPr>
        <p:spPr/>
        <p:txBody>
          <a:bodyPr/>
          <a:lstStyle/>
          <a:p>
            <a:fld id="{B61BDE3D-0144-469B-9444-5782E1DC2A30}" type="slidenum">
              <a:rPr lang="nb-NO" smtClean="0"/>
              <a:t>21</a:t>
            </a:fld>
            <a:endParaRPr lang="nb-NO"/>
          </a:p>
        </p:txBody>
      </p:sp>
    </p:spTree>
    <p:extLst>
      <p:ext uri="{BB962C8B-B14F-4D97-AF65-F5344CB8AC3E}">
        <p14:creationId xmlns:p14="http://schemas.microsoft.com/office/powerpoint/2010/main" val="42074237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aldar for lysbilete 1"/>
          <p:cNvSpPr>
            <a:spLocks noGrp="1" noRot="1" noChangeAspect="1"/>
          </p:cNvSpPr>
          <p:nvPr>
            <p:ph type="sldImg"/>
          </p:nvPr>
        </p:nvSpPr>
        <p:spPr/>
      </p:sp>
      <p:sp>
        <p:nvSpPr>
          <p:cNvPr id="3" name="Plasshaldar for notat 2"/>
          <p:cNvSpPr>
            <a:spLocks noGrp="1"/>
          </p:cNvSpPr>
          <p:nvPr>
            <p:ph type="body" idx="1"/>
          </p:nvPr>
        </p:nvSpPr>
        <p:spPr/>
        <p:txBody>
          <a:bodyPr/>
          <a:lstStyle/>
          <a:p>
            <a:pPr lvl="1"/>
            <a:r>
              <a:rPr lang="nb-NO" sz="1700" dirty="0"/>
              <a:t>Bevissthet kan være nedsatt. </a:t>
            </a:r>
          </a:p>
          <a:p>
            <a:pPr lvl="2"/>
            <a:r>
              <a:rPr lang="nb-NO" sz="1700" dirty="0"/>
              <a:t>Symptomer  kan være fjern, følelsesladd, beruset, eller uten bevissthet.</a:t>
            </a:r>
          </a:p>
          <a:p>
            <a:pPr lvl="1"/>
            <a:r>
              <a:rPr lang="nb-NO" sz="1700" dirty="0"/>
              <a:t>Motorisk eller ikke motorisk: </a:t>
            </a:r>
          </a:p>
          <a:p>
            <a:pPr lvl="2"/>
            <a:r>
              <a:rPr lang="nb-NO" sz="1700" dirty="0">
                <a:effectLst/>
              </a:rPr>
              <a:t>Symptomer kan være  ufrivillige muskelbevegelser, merkelige følelser fra kroppen, synsforstyrrelser, lukteforstyrrelser, hørselsforstyrrelser eller smaksforstyrrelser.</a:t>
            </a:r>
          </a:p>
          <a:p>
            <a:pPr lvl="1"/>
            <a:r>
              <a:rPr lang="nb-NO" sz="1700" dirty="0"/>
              <a:t>Fokale anfall kan gå over i generaliserte anfall</a:t>
            </a:r>
          </a:p>
          <a:p>
            <a:endParaRPr lang="nb-NO" dirty="0"/>
          </a:p>
        </p:txBody>
      </p:sp>
      <p:sp>
        <p:nvSpPr>
          <p:cNvPr id="4" name="Plasshaldar for lysbiletnummer 3"/>
          <p:cNvSpPr>
            <a:spLocks noGrp="1"/>
          </p:cNvSpPr>
          <p:nvPr>
            <p:ph type="sldNum" sz="quarter" idx="5"/>
          </p:nvPr>
        </p:nvSpPr>
        <p:spPr/>
        <p:txBody>
          <a:bodyPr/>
          <a:lstStyle/>
          <a:p>
            <a:fld id="{B61BDE3D-0144-469B-9444-5782E1DC2A30}" type="slidenum">
              <a:rPr lang="nb-NO" smtClean="0"/>
              <a:t>22</a:t>
            </a:fld>
            <a:endParaRPr lang="nb-NO"/>
          </a:p>
        </p:txBody>
      </p:sp>
    </p:spTree>
    <p:extLst>
      <p:ext uri="{BB962C8B-B14F-4D97-AF65-F5344CB8AC3E}">
        <p14:creationId xmlns:p14="http://schemas.microsoft.com/office/powerpoint/2010/main" val="7345221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aldar for lysbilete 1"/>
          <p:cNvSpPr>
            <a:spLocks noGrp="1" noRot="1" noChangeAspect="1"/>
          </p:cNvSpPr>
          <p:nvPr>
            <p:ph type="sldImg"/>
          </p:nvPr>
        </p:nvSpPr>
        <p:spPr/>
      </p:sp>
      <p:sp>
        <p:nvSpPr>
          <p:cNvPr id="3" name="Plasshaldar for notat 2"/>
          <p:cNvSpPr>
            <a:spLocks noGrp="1"/>
          </p:cNvSpPr>
          <p:nvPr>
            <p:ph type="body" idx="1"/>
          </p:nvPr>
        </p:nvSpPr>
        <p:spPr/>
        <p:txBody>
          <a:bodyPr/>
          <a:lstStyle/>
          <a:p>
            <a:pPr lvl="1"/>
            <a:r>
              <a:rPr lang="nb-NO" sz="1000" b="1" dirty="0">
                <a:effectLst/>
                <a:latin typeface="Figtree"/>
              </a:rPr>
              <a:t>Generaliserte motoriske anfall </a:t>
            </a:r>
            <a:r>
              <a:rPr lang="nb-NO" sz="1000" b="1" dirty="0">
                <a:effectLst/>
                <a:latin typeface="Figtree"/>
                <a:sym typeface="Wingdings" panose="05000000000000000000" pitchFamily="2" charset="2"/>
              </a:rPr>
              <a:t></a:t>
            </a:r>
            <a:r>
              <a:rPr lang="nb-NO" sz="1000" dirty="0">
                <a:effectLst/>
              </a:rPr>
              <a:t>Tonisk-kloniske anfall ( grand mal ).</a:t>
            </a:r>
          </a:p>
          <a:p>
            <a:pPr lvl="2"/>
            <a:r>
              <a:rPr lang="nb-NO" sz="1000" dirty="0">
                <a:effectLst/>
              </a:rPr>
              <a:t>Personen mister bevissthet/balansen.  Starter med tonisk fase: a</a:t>
            </a:r>
            <a:r>
              <a:rPr lang="nb-NO" sz="1000" dirty="0"/>
              <a:t>lle kroppens muskler strammes i intense kramper, personen  stopper </a:t>
            </a:r>
            <a:r>
              <a:rPr lang="nb-NO" sz="1000" dirty="0">
                <a:effectLst/>
              </a:rPr>
              <a:t> å puste og blir ofte blå i ansiktet. Ofte tungebitt. </a:t>
            </a:r>
          </a:p>
          <a:p>
            <a:pPr lvl="2"/>
            <a:r>
              <a:rPr lang="nb-NO" sz="1000" dirty="0">
                <a:effectLst/>
              </a:rPr>
              <a:t>Klonisk fase: Etter  10-15 sekunder. Musklene skifter mellom å strammes og å slappe av.  Det kan forekomme urinavgang uten vilje. </a:t>
            </a:r>
          </a:p>
          <a:p>
            <a:pPr lvl="2"/>
            <a:r>
              <a:rPr lang="nb-NO" sz="1000" dirty="0" err="1"/>
              <a:t>Vrighet</a:t>
            </a:r>
            <a:r>
              <a:rPr lang="nb-NO" sz="1000" dirty="0"/>
              <a:t> vanligvis </a:t>
            </a:r>
            <a:r>
              <a:rPr lang="nb-NO" sz="1000" dirty="0">
                <a:effectLst/>
              </a:rPr>
              <a:t>under to minutter, av og til opptil fem minutter. </a:t>
            </a:r>
          </a:p>
          <a:p>
            <a:pPr lvl="2"/>
            <a:r>
              <a:rPr lang="nb-NO" sz="1000" dirty="0">
                <a:effectLst/>
              </a:rPr>
              <a:t>Etter et tonisk-klonisk anfall tar det vanligvis en god stund før personen kommer til seg selv igjen. Ekstrem trøtthet og desorientering er vanlig. </a:t>
            </a:r>
          </a:p>
          <a:p>
            <a:pPr lvl="2"/>
            <a:r>
              <a:rPr lang="nb-NO" sz="1000" dirty="0">
                <a:effectLst/>
              </a:rPr>
              <a:t>En sjelden gang går personen rett over i nye anfall uten å komme seg i mellomtiden. Tilstanden kalles da </a:t>
            </a:r>
            <a:r>
              <a:rPr lang="nb-NO" sz="1000" b="1" dirty="0">
                <a:effectLst/>
              </a:rPr>
              <a:t>status </a:t>
            </a:r>
            <a:r>
              <a:rPr lang="nb-NO" sz="1000" b="1" dirty="0" err="1">
                <a:effectLst/>
              </a:rPr>
              <a:t>epileptikus</a:t>
            </a:r>
            <a:r>
              <a:rPr lang="nb-NO" sz="1000" dirty="0">
                <a:effectLst/>
              </a:rPr>
              <a:t>..</a:t>
            </a:r>
          </a:p>
          <a:p>
            <a:pPr lvl="2"/>
            <a:r>
              <a:rPr lang="nb-NO" sz="1000" dirty="0">
                <a:effectLst/>
              </a:rPr>
              <a:t>Kan også forekommer som kun tonisk kun klonisk eller </a:t>
            </a:r>
            <a:r>
              <a:rPr lang="nb-NO" sz="1000" dirty="0" err="1">
                <a:effectLst/>
              </a:rPr>
              <a:t>aton</a:t>
            </a:r>
            <a:r>
              <a:rPr lang="nb-NO" sz="1000" dirty="0">
                <a:effectLst/>
              </a:rPr>
              <a:t> </a:t>
            </a:r>
            <a:r>
              <a:rPr lang="nb-NO" sz="1000" dirty="0" err="1">
                <a:effectLst/>
              </a:rPr>
              <a:t>anffall</a:t>
            </a:r>
            <a:r>
              <a:rPr lang="nb-NO" sz="1000" dirty="0">
                <a:effectLst/>
              </a:rPr>
              <a:t>, </a:t>
            </a:r>
            <a:r>
              <a:rPr lang="nb-NO" sz="1000" dirty="0" err="1">
                <a:effectLst/>
              </a:rPr>
              <a:t>såfkalte</a:t>
            </a:r>
            <a:r>
              <a:rPr lang="nb-NO" sz="1000" dirty="0">
                <a:effectLst/>
              </a:rPr>
              <a:t> </a:t>
            </a:r>
            <a:r>
              <a:rPr lang="nb-NO" sz="1000" dirty="0" err="1">
                <a:effectLst/>
              </a:rPr>
              <a:t>drop</a:t>
            </a:r>
            <a:r>
              <a:rPr lang="nb-NO" sz="1000" dirty="0">
                <a:effectLst/>
              </a:rPr>
              <a:t> </a:t>
            </a:r>
            <a:r>
              <a:rPr lang="nb-NO" sz="1000" dirty="0" err="1">
                <a:effectLst/>
              </a:rPr>
              <a:t>attacks</a:t>
            </a:r>
            <a:r>
              <a:rPr lang="nb-NO" sz="1000" dirty="0">
                <a:effectLst/>
              </a:rPr>
              <a:t>.  der alle musklene i kroppen slapper helt av. Bevisstheten kan være påvirket i større eller mindre grad.</a:t>
            </a:r>
          </a:p>
          <a:p>
            <a:endParaRPr lang="nb-NO" dirty="0"/>
          </a:p>
        </p:txBody>
      </p:sp>
      <p:sp>
        <p:nvSpPr>
          <p:cNvPr id="4" name="Plasshaldar for lysbiletnummer 3"/>
          <p:cNvSpPr>
            <a:spLocks noGrp="1"/>
          </p:cNvSpPr>
          <p:nvPr>
            <p:ph type="sldNum" sz="quarter" idx="5"/>
          </p:nvPr>
        </p:nvSpPr>
        <p:spPr/>
        <p:txBody>
          <a:bodyPr/>
          <a:lstStyle/>
          <a:p>
            <a:fld id="{B61BDE3D-0144-469B-9444-5782E1DC2A30}" type="slidenum">
              <a:rPr lang="nb-NO" smtClean="0"/>
              <a:t>23</a:t>
            </a:fld>
            <a:endParaRPr lang="nb-NO"/>
          </a:p>
        </p:txBody>
      </p:sp>
    </p:spTree>
    <p:extLst>
      <p:ext uri="{BB962C8B-B14F-4D97-AF65-F5344CB8AC3E}">
        <p14:creationId xmlns:p14="http://schemas.microsoft.com/office/powerpoint/2010/main" val="4277973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aldar for lysbilete 1"/>
          <p:cNvSpPr>
            <a:spLocks noGrp="1" noRot="1" noChangeAspect="1"/>
          </p:cNvSpPr>
          <p:nvPr>
            <p:ph type="sldImg"/>
          </p:nvPr>
        </p:nvSpPr>
        <p:spPr/>
      </p:sp>
      <p:sp>
        <p:nvSpPr>
          <p:cNvPr id="3" name="Plasshaldar for notat 2"/>
          <p:cNvSpPr>
            <a:spLocks noGrp="1"/>
          </p:cNvSpPr>
          <p:nvPr>
            <p:ph type="body" idx="1"/>
          </p:nvPr>
        </p:nvSpPr>
        <p:spPr/>
        <p:txBody>
          <a:bodyPr/>
          <a:lstStyle/>
          <a:p>
            <a:r>
              <a:rPr lang="nb-NO" sz="1200" b="1" dirty="0">
                <a:effectLst/>
                <a:latin typeface="Figtree"/>
              </a:rPr>
              <a:t>Generaliserte ikke-motoriske anfall (</a:t>
            </a:r>
            <a:r>
              <a:rPr lang="nb-NO" sz="1200" b="1" dirty="0" err="1">
                <a:effectLst/>
                <a:latin typeface="Figtree"/>
              </a:rPr>
              <a:t>absenser</a:t>
            </a:r>
            <a:r>
              <a:rPr lang="nb-NO" sz="1200" b="1" dirty="0">
                <a:effectLst/>
                <a:latin typeface="Figtree"/>
              </a:rPr>
              <a:t>) </a:t>
            </a:r>
          </a:p>
          <a:p>
            <a:r>
              <a:rPr lang="nb-NO" sz="1200" b="1" dirty="0">
                <a:latin typeface="Figtree"/>
              </a:rPr>
              <a:t>Vanlig hos barn, </a:t>
            </a:r>
            <a:r>
              <a:rPr lang="nb-NO" sz="1200" dirty="0">
                <a:effectLst/>
              </a:rPr>
              <a:t>forsvinner ofte ved 20-års alderen. </a:t>
            </a:r>
          </a:p>
          <a:p>
            <a:r>
              <a:rPr lang="nb-NO" sz="1200" dirty="0">
                <a:effectLst/>
              </a:rPr>
              <a:t>Ved </a:t>
            </a:r>
            <a:r>
              <a:rPr lang="nb-NO" sz="1200" dirty="0" err="1">
                <a:effectLst/>
              </a:rPr>
              <a:t>absenser</a:t>
            </a:r>
            <a:r>
              <a:rPr lang="nb-NO" sz="1200" dirty="0">
                <a:effectLst/>
              </a:rPr>
              <a:t> virker barnet plutselig fjernt, har stirrende blikk og mister tråden i samtalen eller det barnet holder på med. Det kan noen ganger være smårykninger i kroppen eller blunking. Barnet mister bevisstheten under anfallet, men i motsetning til ved tonisk-kloniske anfall er det ingen muskelkramper eller falltendens. </a:t>
            </a:r>
          </a:p>
          <a:p>
            <a:r>
              <a:rPr lang="nb-NO" sz="1200" dirty="0">
                <a:effectLst/>
              </a:rPr>
              <a:t>Anfallet varer som regel bare rundt ti sekunder, og det er vanlig at barnet har flere slike anfall daglig. Barnet selv er ofte ikke klar over at anfallene opptrer. </a:t>
            </a:r>
          </a:p>
          <a:p>
            <a:endParaRPr lang="nb-NO" dirty="0"/>
          </a:p>
        </p:txBody>
      </p:sp>
      <p:sp>
        <p:nvSpPr>
          <p:cNvPr id="4" name="Plasshaldar for lysbiletnummer 3"/>
          <p:cNvSpPr>
            <a:spLocks noGrp="1"/>
          </p:cNvSpPr>
          <p:nvPr>
            <p:ph type="sldNum" sz="quarter" idx="5"/>
          </p:nvPr>
        </p:nvSpPr>
        <p:spPr/>
        <p:txBody>
          <a:bodyPr/>
          <a:lstStyle/>
          <a:p>
            <a:fld id="{B61BDE3D-0144-469B-9444-5782E1DC2A30}" type="slidenum">
              <a:rPr lang="nb-NO" smtClean="0"/>
              <a:t>24</a:t>
            </a:fld>
            <a:endParaRPr lang="nb-NO"/>
          </a:p>
        </p:txBody>
      </p:sp>
    </p:spTree>
    <p:extLst>
      <p:ext uri="{BB962C8B-B14F-4D97-AF65-F5344CB8AC3E}">
        <p14:creationId xmlns:p14="http://schemas.microsoft.com/office/powerpoint/2010/main" val="789519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aldar for lysbilete 1"/>
          <p:cNvSpPr>
            <a:spLocks noGrp="1" noRot="1" noChangeAspect="1"/>
          </p:cNvSpPr>
          <p:nvPr>
            <p:ph type="sldImg"/>
          </p:nvPr>
        </p:nvSpPr>
        <p:spPr/>
      </p:sp>
      <p:sp>
        <p:nvSpPr>
          <p:cNvPr id="3" name="Plasshaldar for notat 2"/>
          <p:cNvSpPr>
            <a:spLocks noGrp="1"/>
          </p:cNvSpPr>
          <p:nvPr>
            <p:ph type="body" idx="1"/>
          </p:nvPr>
        </p:nvSpPr>
        <p:spPr/>
        <p:txBody>
          <a:bodyPr/>
          <a:lstStyle/>
          <a:p>
            <a:pPr marL="742950" lvl="1" indent="-285750">
              <a:spcBef>
                <a:spcPts val="750"/>
              </a:spcBef>
              <a:spcAft>
                <a:spcPts val="750"/>
              </a:spcAft>
              <a:buFont typeface="Arial" panose="020B0604020202020204" pitchFamily="34" charset="0"/>
              <a:buChar char="•"/>
            </a:pPr>
            <a:r>
              <a:rPr lang="nb-NO" sz="1200" b="0" i="1" dirty="0">
                <a:effectLst/>
                <a:latin typeface="Figtree"/>
              </a:rPr>
              <a:t>Hjernetumor, </a:t>
            </a:r>
            <a:r>
              <a:rPr lang="nb-NO" sz="1200" b="0" i="1" dirty="0">
                <a:effectLst/>
                <a:latin typeface="Figtree"/>
                <a:hlinkClick r:id="rId3"/>
              </a:rPr>
              <a:t>Hjerneslag</a:t>
            </a:r>
            <a:r>
              <a:rPr lang="nb-NO" sz="1200" b="0" i="1" dirty="0">
                <a:effectLst/>
                <a:latin typeface="Figtree"/>
              </a:rPr>
              <a:t>, Akutt cerebral hypoksi</a:t>
            </a:r>
            <a:r>
              <a:rPr lang="nb-NO" sz="1200" b="0" i="0" dirty="0">
                <a:effectLst/>
                <a:latin typeface="Figtree"/>
              </a:rPr>
              <a:t> av ulike årsaker, </a:t>
            </a:r>
            <a:r>
              <a:rPr lang="nb-NO" sz="1200" b="0" i="1" dirty="0">
                <a:effectLst/>
                <a:latin typeface="Figtree"/>
              </a:rPr>
              <a:t>Intoksikasjon</a:t>
            </a:r>
            <a:r>
              <a:rPr lang="nb-NO" sz="1200" b="0" i="0" dirty="0">
                <a:effectLst/>
                <a:latin typeface="Figtree"/>
              </a:rPr>
              <a:t>, f.eks. med antidepressiver (</a:t>
            </a:r>
            <a:r>
              <a:rPr lang="nb-NO" sz="1200" b="0" i="0" dirty="0" err="1">
                <a:effectLst/>
                <a:latin typeface="Figtree"/>
                <a:hlinkClick r:id="rId4"/>
              </a:rPr>
              <a:t>serotoninreopptakshemmere</a:t>
            </a:r>
            <a:r>
              <a:rPr lang="nb-NO" sz="1200" b="0" i="0" dirty="0">
                <a:effectLst/>
                <a:latin typeface="Figtree"/>
              </a:rPr>
              <a:t>, </a:t>
            </a:r>
            <a:r>
              <a:rPr lang="nb-NO" sz="1200" b="0" i="0" dirty="0">
                <a:effectLst/>
                <a:latin typeface="Figtree"/>
                <a:hlinkClick r:id="rId5"/>
              </a:rPr>
              <a:t>trisykliske antidepressiver</a:t>
            </a:r>
            <a:r>
              <a:rPr lang="nb-NO" sz="1200" b="0" i="0" dirty="0">
                <a:effectLst/>
                <a:latin typeface="Figtree"/>
              </a:rPr>
              <a:t>), </a:t>
            </a:r>
            <a:r>
              <a:rPr lang="nb-NO" sz="1200" b="0" i="0" dirty="0" err="1">
                <a:effectLst/>
                <a:latin typeface="Figtree"/>
              </a:rPr>
              <a:t>nevroleptika</a:t>
            </a:r>
            <a:r>
              <a:rPr lang="nb-NO" sz="1200" b="0" i="0" dirty="0">
                <a:effectLst/>
                <a:latin typeface="Figtree"/>
              </a:rPr>
              <a:t>, </a:t>
            </a:r>
            <a:r>
              <a:rPr lang="nb-NO" sz="1200" b="0" i="0" dirty="0">
                <a:effectLst/>
                <a:latin typeface="Figtree"/>
                <a:hlinkClick r:id="rId6"/>
              </a:rPr>
              <a:t>insulin</a:t>
            </a:r>
            <a:r>
              <a:rPr lang="nb-NO" sz="1200" b="0" i="0" dirty="0">
                <a:effectLst/>
                <a:latin typeface="Figtree"/>
              </a:rPr>
              <a:t>.</a:t>
            </a:r>
          </a:p>
          <a:p>
            <a:pPr marL="742950" lvl="1" indent="-285750">
              <a:spcBef>
                <a:spcPts val="750"/>
              </a:spcBef>
              <a:spcAft>
                <a:spcPts val="750"/>
              </a:spcAft>
              <a:buFont typeface="Arial" panose="020B0604020202020204" pitchFamily="34" charset="0"/>
              <a:buChar char="•"/>
            </a:pPr>
            <a:r>
              <a:rPr lang="nb-NO" sz="1200" b="0" i="1" dirty="0">
                <a:effectLst/>
                <a:latin typeface="Figtree"/>
              </a:rPr>
              <a:t>Toksiner/rusmidler,</a:t>
            </a:r>
            <a:r>
              <a:rPr lang="nb-NO" sz="1200" b="0" i="0" dirty="0">
                <a:effectLst/>
                <a:latin typeface="Figtree"/>
              </a:rPr>
              <a:t> f.eks. </a:t>
            </a:r>
            <a:r>
              <a:rPr lang="nb-NO" sz="1200" b="0" i="0" dirty="0">
                <a:effectLst/>
                <a:latin typeface="Figtree"/>
                <a:hlinkClick r:id="rId7"/>
              </a:rPr>
              <a:t>sentralstimulerende midler</a:t>
            </a:r>
            <a:r>
              <a:rPr lang="nb-NO" sz="1200" b="0" i="0" dirty="0">
                <a:effectLst/>
                <a:latin typeface="Figtree"/>
              </a:rPr>
              <a:t> og alkohol, </a:t>
            </a:r>
            <a:r>
              <a:rPr lang="nb-NO" sz="1200" b="0" i="1" dirty="0">
                <a:effectLst/>
                <a:latin typeface="Figtree"/>
              </a:rPr>
              <a:t>Abstinenskramper,  Infeksjon.</a:t>
            </a:r>
            <a:r>
              <a:rPr lang="nb-NO" sz="1200" b="0" i="0" dirty="0">
                <a:effectLst/>
                <a:latin typeface="Figtree"/>
              </a:rPr>
              <a:t> </a:t>
            </a:r>
            <a:r>
              <a:rPr lang="nb-NO" sz="1200" b="0" i="0" dirty="0">
                <a:effectLst/>
                <a:latin typeface="Figtree"/>
                <a:hlinkClick r:id="rId8"/>
              </a:rPr>
              <a:t>Meningitt</a:t>
            </a:r>
            <a:r>
              <a:rPr lang="nb-NO" sz="1200" b="0" i="0" dirty="0">
                <a:effectLst/>
                <a:latin typeface="Figtree"/>
              </a:rPr>
              <a:t>, </a:t>
            </a:r>
            <a:r>
              <a:rPr lang="nb-NO" sz="1200" b="0" i="0" dirty="0">
                <a:effectLst/>
                <a:latin typeface="Figtree"/>
                <a:hlinkClick r:id="rId9"/>
              </a:rPr>
              <a:t>encefalitt</a:t>
            </a:r>
            <a:r>
              <a:rPr lang="nb-NO" sz="1200" b="0" i="0" dirty="0">
                <a:effectLst/>
                <a:latin typeface="Figtree"/>
              </a:rPr>
              <a:t>. </a:t>
            </a:r>
            <a:r>
              <a:rPr lang="nb-NO" sz="1200" b="0" i="1" dirty="0">
                <a:effectLst/>
                <a:latin typeface="Figtree"/>
              </a:rPr>
              <a:t>Metabolsk forstyrrelse,</a:t>
            </a:r>
            <a:r>
              <a:rPr lang="nb-NO" sz="1200" b="0" i="0" dirty="0">
                <a:effectLst/>
                <a:latin typeface="Figtree"/>
              </a:rPr>
              <a:t> for eksempel </a:t>
            </a:r>
            <a:r>
              <a:rPr lang="nb-NO" sz="1200" b="0" i="0" dirty="0">
                <a:effectLst/>
                <a:latin typeface="Figtree"/>
                <a:hlinkClick r:id="rId6"/>
              </a:rPr>
              <a:t>hypoglykemi</a:t>
            </a:r>
            <a:r>
              <a:rPr lang="nb-NO" sz="1200" b="0" i="0" dirty="0">
                <a:effectLst/>
                <a:latin typeface="Figtree"/>
              </a:rPr>
              <a:t>, hypokalsemi, </a:t>
            </a:r>
            <a:r>
              <a:rPr lang="nb-NO" sz="1200" b="0" i="0" dirty="0" err="1">
                <a:effectLst/>
                <a:latin typeface="Figtree"/>
              </a:rPr>
              <a:t>hyperkalemi</a:t>
            </a:r>
            <a:r>
              <a:rPr lang="nb-NO" sz="1200" b="0" i="0" dirty="0">
                <a:effectLst/>
                <a:latin typeface="Figtree"/>
              </a:rPr>
              <a:t>, alkalose, </a:t>
            </a:r>
            <a:r>
              <a:rPr lang="nb-NO" sz="1200" b="0" i="1" dirty="0">
                <a:effectLst/>
                <a:latin typeface="Figtree"/>
              </a:rPr>
              <a:t>Hodetraume</a:t>
            </a:r>
            <a:endParaRPr lang="nb-NO" sz="1200" b="0" i="0" dirty="0">
              <a:effectLst/>
              <a:latin typeface="Figtree"/>
            </a:endParaRPr>
          </a:p>
          <a:p>
            <a:endParaRPr lang="nb-NO" dirty="0"/>
          </a:p>
        </p:txBody>
      </p:sp>
      <p:sp>
        <p:nvSpPr>
          <p:cNvPr id="4" name="Plasshaldar for lysbiletnummer 3"/>
          <p:cNvSpPr>
            <a:spLocks noGrp="1"/>
          </p:cNvSpPr>
          <p:nvPr>
            <p:ph type="sldNum" sz="quarter" idx="5"/>
          </p:nvPr>
        </p:nvSpPr>
        <p:spPr/>
        <p:txBody>
          <a:bodyPr/>
          <a:lstStyle/>
          <a:p>
            <a:fld id="{B61BDE3D-0144-469B-9444-5782E1DC2A30}" type="slidenum">
              <a:rPr lang="nb-NO" smtClean="0"/>
              <a:t>30</a:t>
            </a:fld>
            <a:endParaRPr lang="nb-NO"/>
          </a:p>
        </p:txBody>
      </p:sp>
    </p:spTree>
    <p:extLst>
      <p:ext uri="{BB962C8B-B14F-4D97-AF65-F5344CB8AC3E}">
        <p14:creationId xmlns:p14="http://schemas.microsoft.com/office/powerpoint/2010/main" val="27699350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e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A841D96-71A7-FE43-E3B2-5C49750E36AD}"/>
              </a:ext>
            </a:extLst>
          </p:cNvPr>
          <p:cNvSpPr>
            <a:spLocks noGrp="1"/>
          </p:cNvSpPr>
          <p:nvPr>
            <p:ph type="ctrTitle"/>
          </p:nvPr>
        </p:nvSpPr>
        <p:spPr>
          <a:xfrm>
            <a:off x="1524000" y="1122363"/>
            <a:ext cx="9144000" cy="2387600"/>
          </a:xfrm>
        </p:spPr>
        <p:txBody>
          <a:bodyPr anchor="b"/>
          <a:lstStyle>
            <a:lvl1pPr algn="ctr">
              <a:defRPr sz="6000"/>
            </a:lvl1pPr>
          </a:lstStyle>
          <a:p>
            <a:r>
              <a:rPr lang="nn-NO"/>
              <a:t>Klikk for å redigere tittelstil</a:t>
            </a:r>
            <a:endParaRPr lang="nb-NO"/>
          </a:p>
        </p:txBody>
      </p:sp>
      <p:sp>
        <p:nvSpPr>
          <p:cNvPr id="3" name="Undertittel 2">
            <a:extLst>
              <a:ext uri="{FF2B5EF4-FFF2-40B4-BE49-F238E27FC236}">
                <a16:creationId xmlns:a16="http://schemas.microsoft.com/office/drawing/2014/main" id="{E5BA4F39-8D93-402E-965E-D0B17D3E860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n-NO"/>
              <a:t>Klikk for å redigere undertittelstil i malen</a:t>
            </a:r>
            <a:endParaRPr lang="nb-NO"/>
          </a:p>
        </p:txBody>
      </p:sp>
      <p:sp>
        <p:nvSpPr>
          <p:cNvPr id="4" name="Plasshaldar for dato 3">
            <a:extLst>
              <a:ext uri="{FF2B5EF4-FFF2-40B4-BE49-F238E27FC236}">
                <a16:creationId xmlns:a16="http://schemas.microsoft.com/office/drawing/2014/main" id="{79DE690A-24FE-DDF0-FA0C-F4A1E15EF75E}"/>
              </a:ext>
            </a:extLst>
          </p:cNvPr>
          <p:cNvSpPr>
            <a:spLocks noGrp="1"/>
          </p:cNvSpPr>
          <p:nvPr>
            <p:ph type="dt" sz="half" idx="10"/>
          </p:nvPr>
        </p:nvSpPr>
        <p:spPr/>
        <p:txBody>
          <a:bodyPr/>
          <a:lstStyle/>
          <a:p>
            <a:fld id="{77FC74BD-4573-4FC5-9260-EBAC4DBF4B31}" type="datetimeFigureOut">
              <a:rPr lang="nb-NO" smtClean="0"/>
              <a:t>09.01.2025</a:t>
            </a:fld>
            <a:endParaRPr lang="nb-NO"/>
          </a:p>
        </p:txBody>
      </p:sp>
      <p:sp>
        <p:nvSpPr>
          <p:cNvPr id="5" name="Plasshaldar for botntekst 4">
            <a:extLst>
              <a:ext uri="{FF2B5EF4-FFF2-40B4-BE49-F238E27FC236}">
                <a16:creationId xmlns:a16="http://schemas.microsoft.com/office/drawing/2014/main" id="{67B3FAB1-79A8-79F7-0954-76A2BA0DD2A1}"/>
              </a:ext>
            </a:extLst>
          </p:cNvPr>
          <p:cNvSpPr>
            <a:spLocks noGrp="1"/>
          </p:cNvSpPr>
          <p:nvPr>
            <p:ph type="ftr" sz="quarter" idx="11"/>
          </p:nvPr>
        </p:nvSpPr>
        <p:spPr/>
        <p:txBody>
          <a:bodyPr/>
          <a:lstStyle/>
          <a:p>
            <a:endParaRPr lang="nb-NO"/>
          </a:p>
        </p:txBody>
      </p:sp>
      <p:sp>
        <p:nvSpPr>
          <p:cNvPr id="6" name="Plasshaldar for lysbiletnummer 5">
            <a:extLst>
              <a:ext uri="{FF2B5EF4-FFF2-40B4-BE49-F238E27FC236}">
                <a16:creationId xmlns:a16="http://schemas.microsoft.com/office/drawing/2014/main" id="{32E83F42-5631-2FE8-1F8F-D88D59A5EFEF}"/>
              </a:ext>
            </a:extLst>
          </p:cNvPr>
          <p:cNvSpPr>
            <a:spLocks noGrp="1"/>
          </p:cNvSpPr>
          <p:nvPr>
            <p:ph type="sldNum" sz="quarter" idx="12"/>
          </p:nvPr>
        </p:nvSpPr>
        <p:spPr/>
        <p:txBody>
          <a:bodyPr/>
          <a:lstStyle/>
          <a:p>
            <a:fld id="{48E62479-21EE-404C-92EF-22503DE00256}" type="slidenum">
              <a:rPr lang="nb-NO" smtClean="0"/>
              <a:t>‹#›</a:t>
            </a:fld>
            <a:endParaRPr lang="nb-NO"/>
          </a:p>
        </p:txBody>
      </p:sp>
    </p:spTree>
    <p:extLst>
      <p:ext uri="{BB962C8B-B14F-4D97-AF65-F5344CB8AC3E}">
        <p14:creationId xmlns:p14="http://schemas.microsoft.com/office/powerpoint/2010/main" val="20543775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a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3C26B82-AEA4-1180-DC57-83E0D45A14FC}"/>
              </a:ext>
            </a:extLst>
          </p:cNvPr>
          <p:cNvSpPr>
            <a:spLocks noGrp="1"/>
          </p:cNvSpPr>
          <p:nvPr>
            <p:ph type="title"/>
          </p:nvPr>
        </p:nvSpPr>
        <p:spPr/>
        <p:txBody>
          <a:bodyPr/>
          <a:lstStyle/>
          <a:p>
            <a:r>
              <a:rPr lang="nn-NO"/>
              <a:t>Klikk for å redigere tittelstil</a:t>
            </a:r>
            <a:endParaRPr lang="nb-NO"/>
          </a:p>
        </p:txBody>
      </p:sp>
      <p:sp>
        <p:nvSpPr>
          <p:cNvPr id="3" name="Plasshaldar for innhald 2">
            <a:extLst>
              <a:ext uri="{FF2B5EF4-FFF2-40B4-BE49-F238E27FC236}">
                <a16:creationId xmlns:a16="http://schemas.microsoft.com/office/drawing/2014/main" id="{7AC76A64-378F-AAB6-63D7-29B1FEFFDD9B}"/>
              </a:ext>
            </a:extLst>
          </p:cNvPr>
          <p:cNvSpPr>
            <a:spLocks noGrp="1"/>
          </p:cNvSpPr>
          <p:nvPr>
            <p:ph idx="1"/>
          </p:nvPr>
        </p:nvSpPr>
        <p:spPr/>
        <p:txBody>
          <a:bodyPr/>
          <a:lstStyle/>
          <a:p>
            <a:pPr lvl="0"/>
            <a:r>
              <a:rPr lang="nn-NO"/>
              <a:t>Klikk for å redigere tekststilar i malen</a:t>
            </a:r>
          </a:p>
          <a:p>
            <a:pPr lvl="1"/>
            <a:r>
              <a:rPr lang="nn-NO"/>
              <a:t>Andre nivå</a:t>
            </a:r>
          </a:p>
          <a:p>
            <a:pPr lvl="2"/>
            <a:r>
              <a:rPr lang="nn-NO"/>
              <a:t>Tredje nivå</a:t>
            </a:r>
          </a:p>
          <a:p>
            <a:pPr lvl="3"/>
            <a:r>
              <a:rPr lang="nn-NO"/>
              <a:t>Fjerde nivå</a:t>
            </a:r>
          </a:p>
          <a:p>
            <a:pPr lvl="4"/>
            <a:r>
              <a:rPr lang="nn-NO"/>
              <a:t>Femte nivå</a:t>
            </a:r>
            <a:endParaRPr lang="nb-NO"/>
          </a:p>
        </p:txBody>
      </p:sp>
      <p:sp>
        <p:nvSpPr>
          <p:cNvPr id="4" name="Plasshaldar for dato 3">
            <a:extLst>
              <a:ext uri="{FF2B5EF4-FFF2-40B4-BE49-F238E27FC236}">
                <a16:creationId xmlns:a16="http://schemas.microsoft.com/office/drawing/2014/main" id="{39B91852-F71C-FB4B-E75D-50DB49841E42}"/>
              </a:ext>
            </a:extLst>
          </p:cNvPr>
          <p:cNvSpPr>
            <a:spLocks noGrp="1"/>
          </p:cNvSpPr>
          <p:nvPr>
            <p:ph type="dt" sz="half" idx="10"/>
          </p:nvPr>
        </p:nvSpPr>
        <p:spPr/>
        <p:txBody>
          <a:bodyPr/>
          <a:lstStyle/>
          <a:p>
            <a:fld id="{77FC74BD-4573-4FC5-9260-EBAC4DBF4B31}" type="datetimeFigureOut">
              <a:rPr lang="nb-NO" smtClean="0"/>
              <a:t>09.01.2025</a:t>
            </a:fld>
            <a:endParaRPr lang="nb-NO"/>
          </a:p>
        </p:txBody>
      </p:sp>
      <p:sp>
        <p:nvSpPr>
          <p:cNvPr id="5" name="Plasshaldar for botntekst 4">
            <a:extLst>
              <a:ext uri="{FF2B5EF4-FFF2-40B4-BE49-F238E27FC236}">
                <a16:creationId xmlns:a16="http://schemas.microsoft.com/office/drawing/2014/main" id="{AC9BDDE0-3902-3971-C41F-3FF9476043A6}"/>
              </a:ext>
            </a:extLst>
          </p:cNvPr>
          <p:cNvSpPr>
            <a:spLocks noGrp="1"/>
          </p:cNvSpPr>
          <p:nvPr>
            <p:ph type="ftr" sz="quarter" idx="11"/>
          </p:nvPr>
        </p:nvSpPr>
        <p:spPr/>
        <p:txBody>
          <a:bodyPr/>
          <a:lstStyle/>
          <a:p>
            <a:endParaRPr lang="nb-NO"/>
          </a:p>
        </p:txBody>
      </p:sp>
      <p:sp>
        <p:nvSpPr>
          <p:cNvPr id="6" name="Plasshaldar for lysbiletnummer 5">
            <a:extLst>
              <a:ext uri="{FF2B5EF4-FFF2-40B4-BE49-F238E27FC236}">
                <a16:creationId xmlns:a16="http://schemas.microsoft.com/office/drawing/2014/main" id="{ADA71333-FD3E-3B2D-6FE5-DA5E7D6F30B7}"/>
              </a:ext>
            </a:extLst>
          </p:cNvPr>
          <p:cNvSpPr>
            <a:spLocks noGrp="1"/>
          </p:cNvSpPr>
          <p:nvPr>
            <p:ph type="sldNum" sz="quarter" idx="12"/>
          </p:nvPr>
        </p:nvSpPr>
        <p:spPr/>
        <p:txBody>
          <a:bodyPr/>
          <a:lstStyle/>
          <a:p>
            <a:fld id="{48E62479-21EE-404C-92EF-22503DE00256}" type="slidenum">
              <a:rPr lang="nb-NO" smtClean="0"/>
              <a:t>‹#›</a:t>
            </a:fld>
            <a:endParaRPr lang="nb-NO"/>
          </a:p>
        </p:txBody>
      </p:sp>
    </p:spTree>
    <p:extLst>
      <p:ext uri="{BB962C8B-B14F-4D97-AF65-F5344CB8AC3E}">
        <p14:creationId xmlns:p14="http://schemas.microsoft.com/office/powerpoint/2010/main" val="34220877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7C48D41-5F06-0752-5F4B-CA2206A726E7}"/>
              </a:ext>
            </a:extLst>
          </p:cNvPr>
          <p:cNvSpPr>
            <a:spLocks noGrp="1"/>
          </p:cNvSpPr>
          <p:nvPr>
            <p:ph type="title"/>
          </p:nvPr>
        </p:nvSpPr>
        <p:spPr>
          <a:xfrm>
            <a:off x="831850" y="1709738"/>
            <a:ext cx="10515600" cy="2852737"/>
          </a:xfrm>
        </p:spPr>
        <p:txBody>
          <a:bodyPr anchor="b"/>
          <a:lstStyle>
            <a:lvl1pPr>
              <a:defRPr sz="6000"/>
            </a:lvl1pPr>
          </a:lstStyle>
          <a:p>
            <a:r>
              <a:rPr lang="nn-NO"/>
              <a:t>Klikk for å redigere tittelstil</a:t>
            </a:r>
            <a:endParaRPr lang="nb-NO"/>
          </a:p>
        </p:txBody>
      </p:sp>
      <p:sp>
        <p:nvSpPr>
          <p:cNvPr id="3" name="Plasshaldar for tekst 2">
            <a:extLst>
              <a:ext uri="{FF2B5EF4-FFF2-40B4-BE49-F238E27FC236}">
                <a16:creationId xmlns:a16="http://schemas.microsoft.com/office/drawing/2014/main" id="{90C268FC-892B-03D1-1C64-33845169F2E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n-NO"/>
              <a:t>Klikk for å redigere tekststilar i malen</a:t>
            </a:r>
          </a:p>
        </p:txBody>
      </p:sp>
      <p:sp>
        <p:nvSpPr>
          <p:cNvPr id="4" name="Plasshaldar for dato 3">
            <a:extLst>
              <a:ext uri="{FF2B5EF4-FFF2-40B4-BE49-F238E27FC236}">
                <a16:creationId xmlns:a16="http://schemas.microsoft.com/office/drawing/2014/main" id="{AEAB66BA-CBAA-8994-98E1-CF5E248538B4}"/>
              </a:ext>
            </a:extLst>
          </p:cNvPr>
          <p:cNvSpPr>
            <a:spLocks noGrp="1"/>
          </p:cNvSpPr>
          <p:nvPr>
            <p:ph type="dt" sz="half" idx="10"/>
          </p:nvPr>
        </p:nvSpPr>
        <p:spPr/>
        <p:txBody>
          <a:bodyPr/>
          <a:lstStyle/>
          <a:p>
            <a:fld id="{77FC74BD-4573-4FC5-9260-EBAC4DBF4B31}" type="datetimeFigureOut">
              <a:rPr lang="nb-NO" smtClean="0"/>
              <a:t>09.01.2025</a:t>
            </a:fld>
            <a:endParaRPr lang="nb-NO"/>
          </a:p>
        </p:txBody>
      </p:sp>
      <p:sp>
        <p:nvSpPr>
          <p:cNvPr id="5" name="Plasshaldar for botntekst 4">
            <a:extLst>
              <a:ext uri="{FF2B5EF4-FFF2-40B4-BE49-F238E27FC236}">
                <a16:creationId xmlns:a16="http://schemas.microsoft.com/office/drawing/2014/main" id="{B8DD6574-E8E3-BF98-F6B1-05959E0DF28F}"/>
              </a:ext>
            </a:extLst>
          </p:cNvPr>
          <p:cNvSpPr>
            <a:spLocks noGrp="1"/>
          </p:cNvSpPr>
          <p:nvPr>
            <p:ph type="ftr" sz="quarter" idx="11"/>
          </p:nvPr>
        </p:nvSpPr>
        <p:spPr/>
        <p:txBody>
          <a:bodyPr/>
          <a:lstStyle/>
          <a:p>
            <a:endParaRPr lang="nb-NO"/>
          </a:p>
        </p:txBody>
      </p:sp>
      <p:sp>
        <p:nvSpPr>
          <p:cNvPr id="6" name="Plasshaldar for lysbiletnummer 5">
            <a:extLst>
              <a:ext uri="{FF2B5EF4-FFF2-40B4-BE49-F238E27FC236}">
                <a16:creationId xmlns:a16="http://schemas.microsoft.com/office/drawing/2014/main" id="{5C4D2AA2-B16A-DD1B-FF01-FAB1A15C30D1}"/>
              </a:ext>
            </a:extLst>
          </p:cNvPr>
          <p:cNvSpPr>
            <a:spLocks noGrp="1"/>
          </p:cNvSpPr>
          <p:nvPr>
            <p:ph type="sldNum" sz="quarter" idx="12"/>
          </p:nvPr>
        </p:nvSpPr>
        <p:spPr/>
        <p:txBody>
          <a:bodyPr/>
          <a:lstStyle/>
          <a:p>
            <a:fld id="{48E62479-21EE-404C-92EF-22503DE00256}" type="slidenum">
              <a:rPr lang="nb-NO" smtClean="0"/>
              <a:t>‹#›</a:t>
            </a:fld>
            <a:endParaRPr lang="nb-NO"/>
          </a:p>
        </p:txBody>
      </p:sp>
    </p:spTree>
    <p:extLst>
      <p:ext uri="{BB962C8B-B14F-4D97-AF65-F5344CB8AC3E}">
        <p14:creationId xmlns:p14="http://schemas.microsoft.com/office/powerpoint/2010/main" val="4258254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aldsdela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F6AF9B3-F1C8-55CE-015A-E7C45DCB22B0}"/>
              </a:ext>
            </a:extLst>
          </p:cNvPr>
          <p:cNvSpPr>
            <a:spLocks noGrp="1"/>
          </p:cNvSpPr>
          <p:nvPr>
            <p:ph type="title"/>
          </p:nvPr>
        </p:nvSpPr>
        <p:spPr/>
        <p:txBody>
          <a:bodyPr/>
          <a:lstStyle/>
          <a:p>
            <a:r>
              <a:rPr lang="nn-NO"/>
              <a:t>Klikk for å redigere tittelstil</a:t>
            </a:r>
            <a:endParaRPr lang="nb-NO"/>
          </a:p>
        </p:txBody>
      </p:sp>
      <p:sp>
        <p:nvSpPr>
          <p:cNvPr id="3" name="Plasshaldar for innhald 2">
            <a:extLst>
              <a:ext uri="{FF2B5EF4-FFF2-40B4-BE49-F238E27FC236}">
                <a16:creationId xmlns:a16="http://schemas.microsoft.com/office/drawing/2014/main" id="{83EF6CD8-D496-AE8A-0B84-68F8BF3F4D72}"/>
              </a:ext>
            </a:extLst>
          </p:cNvPr>
          <p:cNvSpPr>
            <a:spLocks noGrp="1"/>
          </p:cNvSpPr>
          <p:nvPr>
            <p:ph sz="half" idx="1"/>
          </p:nvPr>
        </p:nvSpPr>
        <p:spPr>
          <a:xfrm>
            <a:off x="838200" y="1825625"/>
            <a:ext cx="5181600" cy="4351338"/>
          </a:xfrm>
        </p:spPr>
        <p:txBody>
          <a:bodyPr/>
          <a:lstStyle/>
          <a:p>
            <a:pPr lvl="0"/>
            <a:r>
              <a:rPr lang="nn-NO"/>
              <a:t>Klikk for å redigere tekststilar i malen</a:t>
            </a:r>
          </a:p>
          <a:p>
            <a:pPr lvl="1"/>
            <a:r>
              <a:rPr lang="nn-NO"/>
              <a:t>Andre nivå</a:t>
            </a:r>
          </a:p>
          <a:p>
            <a:pPr lvl="2"/>
            <a:r>
              <a:rPr lang="nn-NO"/>
              <a:t>Tredje nivå</a:t>
            </a:r>
          </a:p>
          <a:p>
            <a:pPr lvl="3"/>
            <a:r>
              <a:rPr lang="nn-NO"/>
              <a:t>Fjerde nivå</a:t>
            </a:r>
          </a:p>
          <a:p>
            <a:pPr lvl="4"/>
            <a:r>
              <a:rPr lang="nn-NO"/>
              <a:t>Femte nivå</a:t>
            </a:r>
            <a:endParaRPr lang="nb-NO"/>
          </a:p>
        </p:txBody>
      </p:sp>
      <p:sp>
        <p:nvSpPr>
          <p:cNvPr id="4" name="Plasshaldar for innhald 3">
            <a:extLst>
              <a:ext uri="{FF2B5EF4-FFF2-40B4-BE49-F238E27FC236}">
                <a16:creationId xmlns:a16="http://schemas.microsoft.com/office/drawing/2014/main" id="{B31BDEF8-C8EA-CB96-9F22-CAE44A9CEEED}"/>
              </a:ext>
            </a:extLst>
          </p:cNvPr>
          <p:cNvSpPr>
            <a:spLocks noGrp="1"/>
          </p:cNvSpPr>
          <p:nvPr>
            <p:ph sz="half" idx="2"/>
          </p:nvPr>
        </p:nvSpPr>
        <p:spPr>
          <a:xfrm>
            <a:off x="6172200" y="1825625"/>
            <a:ext cx="5181600" cy="4351338"/>
          </a:xfrm>
        </p:spPr>
        <p:txBody>
          <a:bodyPr/>
          <a:lstStyle/>
          <a:p>
            <a:pPr lvl="0"/>
            <a:r>
              <a:rPr lang="nn-NO"/>
              <a:t>Klikk for å redigere tekststilar i malen</a:t>
            </a:r>
          </a:p>
          <a:p>
            <a:pPr lvl="1"/>
            <a:r>
              <a:rPr lang="nn-NO"/>
              <a:t>Andre nivå</a:t>
            </a:r>
          </a:p>
          <a:p>
            <a:pPr lvl="2"/>
            <a:r>
              <a:rPr lang="nn-NO"/>
              <a:t>Tredje nivå</a:t>
            </a:r>
          </a:p>
          <a:p>
            <a:pPr lvl="3"/>
            <a:r>
              <a:rPr lang="nn-NO"/>
              <a:t>Fjerde nivå</a:t>
            </a:r>
          </a:p>
          <a:p>
            <a:pPr lvl="4"/>
            <a:r>
              <a:rPr lang="nn-NO"/>
              <a:t>Femte nivå</a:t>
            </a:r>
            <a:endParaRPr lang="nb-NO"/>
          </a:p>
        </p:txBody>
      </p:sp>
      <p:sp>
        <p:nvSpPr>
          <p:cNvPr id="5" name="Plasshaldar for dato 4">
            <a:extLst>
              <a:ext uri="{FF2B5EF4-FFF2-40B4-BE49-F238E27FC236}">
                <a16:creationId xmlns:a16="http://schemas.microsoft.com/office/drawing/2014/main" id="{A0649925-7CC9-810A-5E05-4F993391AEAE}"/>
              </a:ext>
            </a:extLst>
          </p:cNvPr>
          <p:cNvSpPr>
            <a:spLocks noGrp="1"/>
          </p:cNvSpPr>
          <p:nvPr>
            <p:ph type="dt" sz="half" idx="10"/>
          </p:nvPr>
        </p:nvSpPr>
        <p:spPr/>
        <p:txBody>
          <a:bodyPr/>
          <a:lstStyle/>
          <a:p>
            <a:fld id="{77FC74BD-4573-4FC5-9260-EBAC4DBF4B31}" type="datetimeFigureOut">
              <a:rPr lang="nb-NO" smtClean="0"/>
              <a:t>09.01.2025</a:t>
            </a:fld>
            <a:endParaRPr lang="nb-NO"/>
          </a:p>
        </p:txBody>
      </p:sp>
      <p:sp>
        <p:nvSpPr>
          <p:cNvPr id="6" name="Plasshaldar for botntekst 5">
            <a:extLst>
              <a:ext uri="{FF2B5EF4-FFF2-40B4-BE49-F238E27FC236}">
                <a16:creationId xmlns:a16="http://schemas.microsoft.com/office/drawing/2014/main" id="{05F65553-BB60-5853-C414-D3F3A58A8075}"/>
              </a:ext>
            </a:extLst>
          </p:cNvPr>
          <p:cNvSpPr>
            <a:spLocks noGrp="1"/>
          </p:cNvSpPr>
          <p:nvPr>
            <p:ph type="ftr" sz="quarter" idx="11"/>
          </p:nvPr>
        </p:nvSpPr>
        <p:spPr/>
        <p:txBody>
          <a:bodyPr/>
          <a:lstStyle/>
          <a:p>
            <a:endParaRPr lang="nb-NO"/>
          </a:p>
        </p:txBody>
      </p:sp>
      <p:sp>
        <p:nvSpPr>
          <p:cNvPr id="7" name="Plasshaldar for lysbiletnummer 6">
            <a:extLst>
              <a:ext uri="{FF2B5EF4-FFF2-40B4-BE49-F238E27FC236}">
                <a16:creationId xmlns:a16="http://schemas.microsoft.com/office/drawing/2014/main" id="{91DEEBE0-D03C-DA59-C21C-DB4F9BC7F297}"/>
              </a:ext>
            </a:extLst>
          </p:cNvPr>
          <p:cNvSpPr>
            <a:spLocks noGrp="1"/>
          </p:cNvSpPr>
          <p:nvPr>
            <p:ph type="sldNum" sz="quarter" idx="12"/>
          </p:nvPr>
        </p:nvSpPr>
        <p:spPr/>
        <p:txBody>
          <a:bodyPr/>
          <a:lstStyle/>
          <a:p>
            <a:fld id="{48E62479-21EE-404C-92EF-22503DE00256}" type="slidenum">
              <a:rPr lang="nb-NO" smtClean="0"/>
              <a:t>‹#›</a:t>
            </a:fld>
            <a:endParaRPr lang="nb-NO"/>
          </a:p>
        </p:txBody>
      </p:sp>
    </p:spTree>
    <p:extLst>
      <p:ext uri="{BB962C8B-B14F-4D97-AF65-F5344CB8AC3E}">
        <p14:creationId xmlns:p14="http://schemas.microsoft.com/office/powerpoint/2010/main" val="5467822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anlik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672ADA1-EBC3-31B1-F1D1-B0B48E75BC5D}"/>
              </a:ext>
            </a:extLst>
          </p:cNvPr>
          <p:cNvSpPr>
            <a:spLocks noGrp="1"/>
          </p:cNvSpPr>
          <p:nvPr>
            <p:ph type="title"/>
          </p:nvPr>
        </p:nvSpPr>
        <p:spPr>
          <a:xfrm>
            <a:off x="839788" y="365125"/>
            <a:ext cx="10515600" cy="1325563"/>
          </a:xfrm>
        </p:spPr>
        <p:txBody>
          <a:bodyPr/>
          <a:lstStyle/>
          <a:p>
            <a:r>
              <a:rPr lang="nn-NO"/>
              <a:t>Klikk for å redigere tittelstil</a:t>
            </a:r>
            <a:endParaRPr lang="nb-NO"/>
          </a:p>
        </p:txBody>
      </p:sp>
      <p:sp>
        <p:nvSpPr>
          <p:cNvPr id="3" name="Plasshaldar for tekst 2">
            <a:extLst>
              <a:ext uri="{FF2B5EF4-FFF2-40B4-BE49-F238E27FC236}">
                <a16:creationId xmlns:a16="http://schemas.microsoft.com/office/drawing/2014/main" id="{EA8105FD-F77C-0094-9511-67CC94E4043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n-NO"/>
              <a:t>Klikk for å redigere tekststilar i malen</a:t>
            </a:r>
          </a:p>
        </p:txBody>
      </p:sp>
      <p:sp>
        <p:nvSpPr>
          <p:cNvPr id="4" name="Plasshaldar for innhald 3">
            <a:extLst>
              <a:ext uri="{FF2B5EF4-FFF2-40B4-BE49-F238E27FC236}">
                <a16:creationId xmlns:a16="http://schemas.microsoft.com/office/drawing/2014/main" id="{B31F17A4-9227-7B3E-C196-9A840EBB4546}"/>
              </a:ext>
            </a:extLst>
          </p:cNvPr>
          <p:cNvSpPr>
            <a:spLocks noGrp="1"/>
          </p:cNvSpPr>
          <p:nvPr>
            <p:ph sz="half" idx="2"/>
          </p:nvPr>
        </p:nvSpPr>
        <p:spPr>
          <a:xfrm>
            <a:off x="839788" y="2505075"/>
            <a:ext cx="5157787" cy="3684588"/>
          </a:xfrm>
        </p:spPr>
        <p:txBody>
          <a:bodyPr/>
          <a:lstStyle/>
          <a:p>
            <a:pPr lvl="0"/>
            <a:r>
              <a:rPr lang="nn-NO"/>
              <a:t>Klikk for å redigere tekststilar i malen</a:t>
            </a:r>
          </a:p>
          <a:p>
            <a:pPr lvl="1"/>
            <a:r>
              <a:rPr lang="nn-NO"/>
              <a:t>Andre nivå</a:t>
            </a:r>
          </a:p>
          <a:p>
            <a:pPr lvl="2"/>
            <a:r>
              <a:rPr lang="nn-NO"/>
              <a:t>Tredje nivå</a:t>
            </a:r>
          </a:p>
          <a:p>
            <a:pPr lvl="3"/>
            <a:r>
              <a:rPr lang="nn-NO"/>
              <a:t>Fjerde nivå</a:t>
            </a:r>
          </a:p>
          <a:p>
            <a:pPr lvl="4"/>
            <a:r>
              <a:rPr lang="nn-NO"/>
              <a:t>Femte nivå</a:t>
            </a:r>
            <a:endParaRPr lang="nb-NO"/>
          </a:p>
        </p:txBody>
      </p:sp>
      <p:sp>
        <p:nvSpPr>
          <p:cNvPr id="5" name="Plasshaldar for tekst 4">
            <a:extLst>
              <a:ext uri="{FF2B5EF4-FFF2-40B4-BE49-F238E27FC236}">
                <a16:creationId xmlns:a16="http://schemas.microsoft.com/office/drawing/2014/main" id="{BE219479-52F1-4368-CF01-D41ACBA09E5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n-NO"/>
              <a:t>Klikk for å redigere tekststilar i malen</a:t>
            </a:r>
          </a:p>
        </p:txBody>
      </p:sp>
      <p:sp>
        <p:nvSpPr>
          <p:cNvPr id="6" name="Plasshaldar for innhald 5">
            <a:extLst>
              <a:ext uri="{FF2B5EF4-FFF2-40B4-BE49-F238E27FC236}">
                <a16:creationId xmlns:a16="http://schemas.microsoft.com/office/drawing/2014/main" id="{F9A6DBEB-B9F6-0B1E-F43C-B7255451D66A}"/>
              </a:ext>
            </a:extLst>
          </p:cNvPr>
          <p:cNvSpPr>
            <a:spLocks noGrp="1"/>
          </p:cNvSpPr>
          <p:nvPr>
            <p:ph sz="quarter" idx="4"/>
          </p:nvPr>
        </p:nvSpPr>
        <p:spPr>
          <a:xfrm>
            <a:off x="6172200" y="2505075"/>
            <a:ext cx="5183188" cy="3684588"/>
          </a:xfrm>
        </p:spPr>
        <p:txBody>
          <a:bodyPr/>
          <a:lstStyle/>
          <a:p>
            <a:pPr lvl="0"/>
            <a:r>
              <a:rPr lang="nn-NO"/>
              <a:t>Klikk for å redigere tekststilar i malen</a:t>
            </a:r>
          </a:p>
          <a:p>
            <a:pPr lvl="1"/>
            <a:r>
              <a:rPr lang="nn-NO"/>
              <a:t>Andre nivå</a:t>
            </a:r>
          </a:p>
          <a:p>
            <a:pPr lvl="2"/>
            <a:r>
              <a:rPr lang="nn-NO"/>
              <a:t>Tredje nivå</a:t>
            </a:r>
          </a:p>
          <a:p>
            <a:pPr lvl="3"/>
            <a:r>
              <a:rPr lang="nn-NO"/>
              <a:t>Fjerde nivå</a:t>
            </a:r>
          </a:p>
          <a:p>
            <a:pPr lvl="4"/>
            <a:r>
              <a:rPr lang="nn-NO"/>
              <a:t>Femte nivå</a:t>
            </a:r>
            <a:endParaRPr lang="nb-NO"/>
          </a:p>
        </p:txBody>
      </p:sp>
      <p:sp>
        <p:nvSpPr>
          <p:cNvPr id="7" name="Plasshaldar for dato 6">
            <a:extLst>
              <a:ext uri="{FF2B5EF4-FFF2-40B4-BE49-F238E27FC236}">
                <a16:creationId xmlns:a16="http://schemas.microsoft.com/office/drawing/2014/main" id="{F611CAEA-B5B3-B693-579A-8D0B95BD28C3}"/>
              </a:ext>
            </a:extLst>
          </p:cNvPr>
          <p:cNvSpPr>
            <a:spLocks noGrp="1"/>
          </p:cNvSpPr>
          <p:nvPr>
            <p:ph type="dt" sz="half" idx="10"/>
          </p:nvPr>
        </p:nvSpPr>
        <p:spPr/>
        <p:txBody>
          <a:bodyPr/>
          <a:lstStyle/>
          <a:p>
            <a:fld id="{77FC74BD-4573-4FC5-9260-EBAC4DBF4B31}" type="datetimeFigureOut">
              <a:rPr lang="nb-NO" smtClean="0"/>
              <a:t>09.01.2025</a:t>
            </a:fld>
            <a:endParaRPr lang="nb-NO"/>
          </a:p>
        </p:txBody>
      </p:sp>
      <p:sp>
        <p:nvSpPr>
          <p:cNvPr id="8" name="Plasshaldar for botntekst 7">
            <a:extLst>
              <a:ext uri="{FF2B5EF4-FFF2-40B4-BE49-F238E27FC236}">
                <a16:creationId xmlns:a16="http://schemas.microsoft.com/office/drawing/2014/main" id="{4FF563E2-4896-25EB-3FE9-08DCAAA4C909}"/>
              </a:ext>
            </a:extLst>
          </p:cNvPr>
          <p:cNvSpPr>
            <a:spLocks noGrp="1"/>
          </p:cNvSpPr>
          <p:nvPr>
            <p:ph type="ftr" sz="quarter" idx="11"/>
          </p:nvPr>
        </p:nvSpPr>
        <p:spPr/>
        <p:txBody>
          <a:bodyPr/>
          <a:lstStyle/>
          <a:p>
            <a:endParaRPr lang="nb-NO"/>
          </a:p>
        </p:txBody>
      </p:sp>
      <p:sp>
        <p:nvSpPr>
          <p:cNvPr id="9" name="Plasshaldar for lysbiletnummer 8">
            <a:extLst>
              <a:ext uri="{FF2B5EF4-FFF2-40B4-BE49-F238E27FC236}">
                <a16:creationId xmlns:a16="http://schemas.microsoft.com/office/drawing/2014/main" id="{BC1C3ADF-B3E3-9B83-94C2-220DD20C0686}"/>
              </a:ext>
            </a:extLst>
          </p:cNvPr>
          <p:cNvSpPr>
            <a:spLocks noGrp="1"/>
          </p:cNvSpPr>
          <p:nvPr>
            <p:ph type="sldNum" sz="quarter" idx="12"/>
          </p:nvPr>
        </p:nvSpPr>
        <p:spPr/>
        <p:txBody>
          <a:bodyPr/>
          <a:lstStyle/>
          <a:p>
            <a:fld id="{48E62479-21EE-404C-92EF-22503DE00256}" type="slidenum">
              <a:rPr lang="nb-NO" smtClean="0"/>
              <a:t>‹#›</a:t>
            </a:fld>
            <a:endParaRPr lang="nb-NO"/>
          </a:p>
        </p:txBody>
      </p:sp>
    </p:spTree>
    <p:extLst>
      <p:ext uri="{BB962C8B-B14F-4D97-AF65-F5344CB8AC3E}">
        <p14:creationId xmlns:p14="http://schemas.microsoft.com/office/powerpoint/2010/main" val="12290717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er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2B83112-B448-B56F-B570-801B6AE9EE1A}"/>
              </a:ext>
            </a:extLst>
          </p:cNvPr>
          <p:cNvSpPr>
            <a:spLocks noGrp="1"/>
          </p:cNvSpPr>
          <p:nvPr>
            <p:ph type="title"/>
          </p:nvPr>
        </p:nvSpPr>
        <p:spPr/>
        <p:txBody>
          <a:bodyPr/>
          <a:lstStyle/>
          <a:p>
            <a:r>
              <a:rPr lang="nn-NO"/>
              <a:t>Klikk for å redigere tittelstil</a:t>
            </a:r>
            <a:endParaRPr lang="nb-NO"/>
          </a:p>
        </p:txBody>
      </p:sp>
      <p:sp>
        <p:nvSpPr>
          <p:cNvPr id="3" name="Plasshaldar for dato 2">
            <a:extLst>
              <a:ext uri="{FF2B5EF4-FFF2-40B4-BE49-F238E27FC236}">
                <a16:creationId xmlns:a16="http://schemas.microsoft.com/office/drawing/2014/main" id="{B74C2744-AA85-EC9F-BDE9-F8616E804BC9}"/>
              </a:ext>
            </a:extLst>
          </p:cNvPr>
          <p:cNvSpPr>
            <a:spLocks noGrp="1"/>
          </p:cNvSpPr>
          <p:nvPr>
            <p:ph type="dt" sz="half" idx="10"/>
          </p:nvPr>
        </p:nvSpPr>
        <p:spPr/>
        <p:txBody>
          <a:bodyPr/>
          <a:lstStyle/>
          <a:p>
            <a:fld id="{77FC74BD-4573-4FC5-9260-EBAC4DBF4B31}" type="datetimeFigureOut">
              <a:rPr lang="nb-NO" smtClean="0"/>
              <a:t>09.01.2025</a:t>
            </a:fld>
            <a:endParaRPr lang="nb-NO"/>
          </a:p>
        </p:txBody>
      </p:sp>
      <p:sp>
        <p:nvSpPr>
          <p:cNvPr id="4" name="Plasshaldar for botntekst 3">
            <a:extLst>
              <a:ext uri="{FF2B5EF4-FFF2-40B4-BE49-F238E27FC236}">
                <a16:creationId xmlns:a16="http://schemas.microsoft.com/office/drawing/2014/main" id="{9F0D2C34-2917-371D-150C-958B31AD81AF}"/>
              </a:ext>
            </a:extLst>
          </p:cNvPr>
          <p:cNvSpPr>
            <a:spLocks noGrp="1"/>
          </p:cNvSpPr>
          <p:nvPr>
            <p:ph type="ftr" sz="quarter" idx="11"/>
          </p:nvPr>
        </p:nvSpPr>
        <p:spPr/>
        <p:txBody>
          <a:bodyPr/>
          <a:lstStyle/>
          <a:p>
            <a:endParaRPr lang="nb-NO"/>
          </a:p>
        </p:txBody>
      </p:sp>
      <p:sp>
        <p:nvSpPr>
          <p:cNvPr id="5" name="Plasshaldar for lysbiletnummer 4">
            <a:extLst>
              <a:ext uri="{FF2B5EF4-FFF2-40B4-BE49-F238E27FC236}">
                <a16:creationId xmlns:a16="http://schemas.microsoft.com/office/drawing/2014/main" id="{E62ADE3A-5714-FBF2-98E5-B6A29533A735}"/>
              </a:ext>
            </a:extLst>
          </p:cNvPr>
          <p:cNvSpPr>
            <a:spLocks noGrp="1"/>
          </p:cNvSpPr>
          <p:nvPr>
            <p:ph type="sldNum" sz="quarter" idx="12"/>
          </p:nvPr>
        </p:nvSpPr>
        <p:spPr/>
        <p:txBody>
          <a:bodyPr/>
          <a:lstStyle/>
          <a:p>
            <a:fld id="{48E62479-21EE-404C-92EF-22503DE00256}" type="slidenum">
              <a:rPr lang="nb-NO" smtClean="0"/>
              <a:t>‹#›</a:t>
            </a:fld>
            <a:endParaRPr lang="nb-NO"/>
          </a:p>
        </p:txBody>
      </p:sp>
    </p:spTree>
    <p:extLst>
      <p:ext uri="{BB962C8B-B14F-4D97-AF65-F5344CB8AC3E}">
        <p14:creationId xmlns:p14="http://schemas.microsoft.com/office/powerpoint/2010/main" val="28646962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aldar for dato 1">
            <a:extLst>
              <a:ext uri="{FF2B5EF4-FFF2-40B4-BE49-F238E27FC236}">
                <a16:creationId xmlns:a16="http://schemas.microsoft.com/office/drawing/2014/main" id="{23E6CCDF-236A-762B-1F7E-3FFEF63C929E}"/>
              </a:ext>
            </a:extLst>
          </p:cNvPr>
          <p:cNvSpPr>
            <a:spLocks noGrp="1"/>
          </p:cNvSpPr>
          <p:nvPr>
            <p:ph type="dt" sz="half" idx="10"/>
          </p:nvPr>
        </p:nvSpPr>
        <p:spPr/>
        <p:txBody>
          <a:bodyPr/>
          <a:lstStyle/>
          <a:p>
            <a:fld id="{77FC74BD-4573-4FC5-9260-EBAC4DBF4B31}" type="datetimeFigureOut">
              <a:rPr lang="nb-NO" smtClean="0"/>
              <a:t>09.01.2025</a:t>
            </a:fld>
            <a:endParaRPr lang="nb-NO"/>
          </a:p>
        </p:txBody>
      </p:sp>
      <p:sp>
        <p:nvSpPr>
          <p:cNvPr id="3" name="Plasshaldar for botntekst 2">
            <a:extLst>
              <a:ext uri="{FF2B5EF4-FFF2-40B4-BE49-F238E27FC236}">
                <a16:creationId xmlns:a16="http://schemas.microsoft.com/office/drawing/2014/main" id="{7D3016C4-9B0D-78F4-394B-84000380DBF3}"/>
              </a:ext>
            </a:extLst>
          </p:cNvPr>
          <p:cNvSpPr>
            <a:spLocks noGrp="1"/>
          </p:cNvSpPr>
          <p:nvPr>
            <p:ph type="ftr" sz="quarter" idx="11"/>
          </p:nvPr>
        </p:nvSpPr>
        <p:spPr/>
        <p:txBody>
          <a:bodyPr/>
          <a:lstStyle/>
          <a:p>
            <a:endParaRPr lang="nb-NO"/>
          </a:p>
        </p:txBody>
      </p:sp>
      <p:sp>
        <p:nvSpPr>
          <p:cNvPr id="4" name="Plasshaldar for lysbiletnummer 3">
            <a:extLst>
              <a:ext uri="{FF2B5EF4-FFF2-40B4-BE49-F238E27FC236}">
                <a16:creationId xmlns:a16="http://schemas.microsoft.com/office/drawing/2014/main" id="{B45DBB01-F4BB-5294-F152-59AE36611AFF}"/>
              </a:ext>
            </a:extLst>
          </p:cNvPr>
          <p:cNvSpPr>
            <a:spLocks noGrp="1"/>
          </p:cNvSpPr>
          <p:nvPr>
            <p:ph type="sldNum" sz="quarter" idx="12"/>
          </p:nvPr>
        </p:nvSpPr>
        <p:spPr/>
        <p:txBody>
          <a:bodyPr/>
          <a:lstStyle/>
          <a:p>
            <a:fld id="{48E62479-21EE-404C-92EF-22503DE00256}" type="slidenum">
              <a:rPr lang="nb-NO" smtClean="0"/>
              <a:t>‹#›</a:t>
            </a:fld>
            <a:endParaRPr lang="nb-NO"/>
          </a:p>
        </p:txBody>
      </p:sp>
    </p:spTree>
    <p:extLst>
      <p:ext uri="{BB962C8B-B14F-4D97-AF65-F5344CB8AC3E}">
        <p14:creationId xmlns:p14="http://schemas.microsoft.com/office/powerpoint/2010/main" val="35220280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a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E9487EA-A8DB-4B9B-D64C-299591425F73}"/>
              </a:ext>
            </a:extLst>
          </p:cNvPr>
          <p:cNvSpPr>
            <a:spLocks noGrp="1"/>
          </p:cNvSpPr>
          <p:nvPr>
            <p:ph type="title"/>
          </p:nvPr>
        </p:nvSpPr>
        <p:spPr>
          <a:xfrm>
            <a:off x="839788" y="457200"/>
            <a:ext cx="3932237" cy="1600200"/>
          </a:xfrm>
        </p:spPr>
        <p:txBody>
          <a:bodyPr anchor="b"/>
          <a:lstStyle>
            <a:lvl1pPr>
              <a:defRPr sz="3200"/>
            </a:lvl1pPr>
          </a:lstStyle>
          <a:p>
            <a:r>
              <a:rPr lang="nn-NO"/>
              <a:t>Klikk for å redigere tittelstil</a:t>
            </a:r>
            <a:endParaRPr lang="nb-NO"/>
          </a:p>
        </p:txBody>
      </p:sp>
      <p:sp>
        <p:nvSpPr>
          <p:cNvPr id="3" name="Plasshaldar for innhald 2">
            <a:extLst>
              <a:ext uri="{FF2B5EF4-FFF2-40B4-BE49-F238E27FC236}">
                <a16:creationId xmlns:a16="http://schemas.microsoft.com/office/drawing/2014/main" id="{7CFD773C-E5F3-EADC-F239-92883CC57FF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n-NO"/>
              <a:t>Klikk for å redigere tekststilar i malen</a:t>
            </a:r>
          </a:p>
          <a:p>
            <a:pPr lvl="1"/>
            <a:r>
              <a:rPr lang="nn-NO"/>
              <a:t>Andre nivå</a:t>
            </a:r>
          </a:p>
          <a:p>
            <a:pPr lvl="2"/>
            <a:r>
              <a:rPr lang="nn-NO"/>
              <a:t>Tredje nivå</a:t>
            </a:r>
          </a:p>
          <a:p>
            <a:pPr lvl="3"/>
            <a:r>
              <a:rPr lang="nn-NO"/>
              <a:t>Fjerde nivå</a:t>
            </a:r>
          </a:p>
          <a:p>
            <a:pPr lvl="4"/>
            <a:r>
              <a:rPr lang="nn-NO"/>
              <a:t>Femte nivå</a:t>
            </a:r>
            <a:endParaRPr lang="nb-NO"/>
          </a:p>
        </p:txBody>
      </p:sp>
      <p:sp>
        <p:nvSpPr>
          <p:cNvPr id="4" name="Plasshaldar for tekst 3">
            <a:extLst>
              <a:ext uri="{FF2B5EF4-FFF2-40B4-BE49-F238E27FC236}">
                <a16:creationId xmlns:a16="http://schemas.microsoft.com/office/drawing/2014/main" id="{5741AFEA-B1C0-BE23-9DDC-6BCE21CF10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n-NO"/>
              <a:t>Klikk for å redigere tekststilar i malen</a:t>
            </a:r>
          </a:p>
        </p:txBody>
      </p:sp>
      <p:sp>
        <p:nvSpPr>
          <p:cNvPr id="5" name="Plasshaldar for dato 4">
            <a:extLst>
              <a:ext uri="{FF2B5EF4-FFF2-40B4-BE49-F238E27FC236}">
                <a16:creationId xmlns:a16="http://schemas.microsoft.com/office/drawing/2014/main" id="{B02268CB-F089-14AD-5CC6-B0F20DEFB07D}"/>
              </a:ext>
            </a:extLst>
          </p:cNvPr>
          <p:cNvSpPr>
            <a:spLocks noGrp="1"/>
          </p:cNvSpPr>
          <p:nvPr>
            <p:ph type="dt" sz="half" idx="10"/>
          </p:nvPr>
        </p:nvSpPr>
        <p:spPr/>
        <p:txBody>
          <a:bodyPr/>
          <a:lstStyle/>
          <a:p>
            <a:fld id="{77FC74BD-4573-4FC5-9260-EBAC4DBF4B31}" type="datetimeFigureOut">
              <a:rPr lang="nb-NO" smtClean="0"/>
              <a:t>09.01.2025</a:t>
            </a:fld>
            <a:endParaRPr lang="nb-NO"/>
          </a:p>
        </p:txBody>
      </p:sp>
      <p:sp>
        <p:nvSpPr>
          <p:cNvPr id="6" name="Plasshaldar for botntekst 5">
            <a:extLst>
              <a:ext uri="{FF2B5EF4-FFF2-40B4-BE49-F238E27FC236}">
                <a16:creationId xmlns:a16="http://schemas.microsoft.com/office/drawing/2014/main" id="{3F6D0BEE-6FAE-EE93-B747-1E943CF53427}"/>
              </a:ext>
            </a:extLst>
          </p:cNvPr>
          <p:cNvSpPr>
            <a:spLocks noGrp="1"/>
          </p:cNvSpPr>
          <p:nvPr>
            <p:ph type="ftr" sz="quarter" idx="11"/>
          </p:nvPr>
        </p:nvSpPr>
        <p:spPr/>
        <p:txBody>
          <a:bodyPr/>
          <a:lstStyle/>
          <a:p>
            <a:endParaRPr lang="nb-NO"/>
          </a:p>
        </p:txBody>
      </p:sp>
      <p:sp>
        <p:nvSpPr>
          <p:cNvPr id="7" name="Plasshaldar for lysbiletnummer 6">
            <a:extLst>
              <a:ext uri="{FF2B5EF4-FFF2-40B4-BE49-F238E27FC236}">
                <a16:creationId xmlns:a16="http://schemas.microsoft.com/office/drawing/2014/main" id="{593C33E9-5632-4D57-9FEE-7D04A351BFEB}"/>
              </a:ext>
            </a:extLst>
          </p:cNvPr>
          <p:cNvSpPr>
            <a:spLocks noGrp="1"/>
          </p:cNvSpPr>
          <p:nvPr>
            <p:ph type="sldNum" sz="quarter" idx="12"/>
          </p:nvPr>
        </p:nvSpPr>
        <p:spPr/>
        <p:txBody>
          <a:bodyPr/>
          <a:lstStyle/>
          <a:p>
            <a:fld id="{48E62479-21EE-404C-92EF-22503DE00256}" type="slidenum">
              <a:rPr lang="nb-NO" smtClean="0"/>
              <a:t>‹#›</a:t>
            </a:fld>
            <a:endParaRPr lang="nb-NO"/>
          </a:p>
        </p:txBody>
      </p:sp>
    </p:spTree>
    <p:extLst>
      <p:ext uri="{BB962C8B-B14F-4D97-AF65-F5344CB8AC3E}">
        <p14:creationId xmlns:p14="http://schemas.microsoft.com/office/powerpoint/2010/main" val="5760716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et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08D2FB7-C315-7C69-4804-4483A349FEE0}"/>
              </a:ext>
            </a:extLst>
          </p:cNvPr>
          <p:cNvSpPr>
            <a:spLocks noGrp="1"/>
          </p:cNvSpPr>
          <p:nvPr>
            <p:ph type="title"/>
          </p:nvPr>
        </p:nvSpPr>
        <p:spPr>
          <a:xfrm>
            <a:off x="839788" y="457200"/>
            <a:ext cx="3932237" cy="1600200"/>
          </a:xfrm>
        </p:spPr>
        <p:txBody>
          <a:bodyPr anchor="b"/>
          <a:lstStyle>
            <a:lvl1pPr>
              <a:defRPr sz="3200"/>
            </a:lvl1pPr>
          </a:lstStyle>
          <a:p>
            <a:r>
              <a:rPr lang="nn-NO"/>
              <a:t>Klikk for å redigere tittelstil</a:t>
            </a:r>
            <a:endParaRPr lang="nb-NO"/>
          </a:p>
        </p:txBody>
      </p:sp>
      <p:sp>
        <p:nvSpPr>
          <p:cNvPr id="3" name="Plasshaldar for bilete 2">
            <a:extLst>
              <a:ext uri="{FF2B5EF4-FFF2-40B4-BE49-F238E27FC236}">
                <a16:creationId xmlns:a16="http://schemas.microsoft.com/office/drawing/2014/main" id="{806B8D9D-0105-6E2C-7AB9-3EF96ADA6E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aldar for tekst 3">
            <a:extLst>
              <a:ext uri="{FF2B5EF4-FFF2-40B4-BE49-F238E27FC236}">
                <a16:creationId xmlns:a16="http://schemas.microsoft.com/office/drawing/2014/main" id="{5713EE20-299B-0B8D-F475-89F986735D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n-NO"/>
              <a:t>Klikk for å redigere tekststilar i malen</a:t>
            </a:r>
          </a:p>
        </p:txBody>
      </p:sp>
      <p:sp>
        <p:nvSpPr>
          <p:cNvPr id="5" name="Plasshaldar for dato 4">
            <a:extLst>
              <a:ext uri="{FF2B5EF4-FFF2-40B4-BE49-F238E27FC236}">
                <a16:creationId xmlns:a16="http://schemas.microsoft.com/office/drawing/2014/main" id="{7E3AA26E-3499-D20D-735B-6474002FEBA0}"/>
              </a:ext>
            </a:extLst>
          </p:cNvPr>
          <p:cNvSpPr>
            <a:spLocks noGrp="1"/>
          </p:cNvSpPr>
          <p:nvPr>
            <p:ph type="dt" sz="half" idx="10"/>
          </p:nvPr>
        </p:nvSpPr>
        <p:spPr/>
        <p:txBody>
          <a:bodyPr/>
          <a:lstStyle/>
          <a:p>
            <a:fld id="{77FC74BD-4573-4FC5-9260-EBAC4DBF4B31}" type="datetimeFigureOut">
              <a:rPr lang="nb-NO" smtClean="0"/>
              <a:t>09.01.2025</a:t>
            </a:fld>
            <a:endParaRPr lang="nb-NO"/>
          </a:p>
        </p:txBody>
      </p:sp>
      <p:sp>
        <p:nvSpPr>
          <p:cNvPr id="6" name="Plasshaldar for botntekst 5">
            <a:extLst>
              <a:ext uri="{FF2B5EF4-FFF2-40B4-BE49-F238E27FC236}">
                <a16:creationId xmlns:a16="http://schemas.microsoft.com/office/drawing/2014/main" id="{912C1262-590B-21C9-9918-3577751C51E4}"/>
              </a:ext>
            </a:extLst>
          </p:cNvPr>
          <p:cNvSpPr>
            <a:spLocks noGrp="1"/>
          </p:cNvSpPr>
          <p:nvPr>
            <p:ph type="ftr" sz="quarter" idx="11"/>
          </p:nvPr>
        </p:nvSpPr>
        <p:spPr/>
        <p:txBody>
          <a:bodyPr/>
          <a:lstStyle/>
          <a:p>
            <a:endParaRPr lang="nb-NO"/>
          </a:p>
        </p:txBody>
      </p:sp>
      <p:sp>
        <p:nvSpPr>
          <p:cNvPr id="7" name="Plasshaldar for lysbiletnummer 6">
            <a:extLst>
              <a:ext uri="{FF2B5EF4-FFF2-40B4-BE49-F238E27FC236}">
                <a16:creationId xmlns:a16="http://schemas.microsoft.com/office/drawing/2014/main" id="{B8A77B5B-43BA-0B17-6721-91D9E2E360D9}"/>
              </a:ext>
            </a:extLst>
          </p:cNvPr>
          <p:cNvSpPr>
            <a:spLocks noGrp="1"/>
          </p:cNvSpPr>
          <p:nvPr>
            <p:ph type="sldNum" sz="quarter" idx="12"/>
          </p:nvPr>
        </p:nvSpPr>
        <p:spPr/>
        <p:txBody>
          <a:bodyPr/>
          <a:lstStyle/>
          <a:p>
            <a:fld id="{48E62479-21EE-404C-92EF-22503DE00256}" type="slidenum">
              <a:rPr lang="nb-NO" smtClean="0"/>
              <a:t>‹#›</a:t>
            </a:fld>
            <a:endParaRPr lang="nb-NO"/>
          </a:p>
        </p:txBody>
      </p:sp>
    </p:spTree>
    <p:extLst>
      <p:ext uri="{BB962C8B-B14F-4D97-AF65-F5344CB8AC3E}">
        <p14:creationId xmlns:p14="http://schemas.microsoft.com/office/powerpoint/2010/main" val="13205607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tel og 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C80A91E-FAD5-C676-3853-6AFC51608D28}"/>
              </a:ext>
            </a:extLst>
          </p:cNvPr>
          <p:cNvSpPr>
            <a:spLocks noGrp="1"/>
          </p:cNvSpPr>
          <p:nvPr>
            <p:ph type="title"/>
          </p:nvPr>
        </p:nvSpPr>
        <p:spPr/>
        <p:txBody>
          <a:bodyPr/>
          <a:lstStyle/>
          <a:p>
            <a:r>
              <a:rPr lang="nn-NO"/>
              <a:t>Klikk for å redigere tittelstil</a:t>
            </a:r>
            <a:endParaRPr lang="nb-NO"/>
          </a:p>
        </p:txBody>
      </p:sp>
      <p:sp>
        <p:nvSpPr>
          <p:cNvPr id="3" name="Plasshaldar for loddrett tekst 2">
            <a:extLst>
              <a:ext uri="{FF2B5EF4-FFF2-40B4-BE49-F238E27FC236}">
                <a16:creationId xmlns:a16="http://schemas.microsoft.com/office/drawing/2014/main" id="{0938668D-0186-7F18-5970-06B25A496FD7}"/>
              </a:ext>
            </a:extLst>
          </p:cNvPr>
          <p:cNvSpPr>
            <a:spLocks noGrp="1"/>
          </p:cNvSpPr>
          <p:nvPr>
            <p:ph type="body" orient="vert" idx="1"/>
          </p:nvPr>
        </p:nvSpPr>
        <p:spPr/>
        <p:txBody>
          <a:bodyPr vert="eaVert"/>
          <a:lstStyle/>
          <a:p>
            <a:pPr lvl="0"/>
            <a:r>
              <a:rPr lang="nn-NO"/>
              <a:t>Klikk for å redigere tekststilar i malen</a:t>
            </a:r>
          </a:p>
          <a:p>
            <a:pPr lvl="1"/>
            <a:r>
              <a:rPr lang="nn-NO"/>
              <a:t>Andre nivå</a:t>
            </a:r>
          </a:p>
          <a:p>
            <a:pPr lvl="2"/>
            <a:r>
              <a:rPr lang="nn-NO"/>
              <a:t>Tredje nivå</a:t>
            </a:r>
          </a:p>
          <a:p>
            <a:pPr lvl="3"/>
            <a:r>
              <a:rPr lang="nn-NO"/>
              <a:t>Fjerde nivå</a:t>
            </a:r>
          </a:p>
          <a:p>
            <a:pPr lvl="4"/>
            <a:r>
              <a:rPr lang="nn-NO"/>
              <a:t>Femte nivå</a:t>
            </a:r>
            <a:endParaRPr lang="nb-NO"/>
          </a:p>
        </p:txBody>
      </p:sp>
      <p:sp>
        <p:nvSpPr>
          <p:cNvPr id="4" name="Plasshaldar for dato 3">
            <a:extLst>
              <a:ext uri="{FF2B5EF4-FFF2-40B4-BE49-F238E27FC236}">
                <a16:creationId xmlns:a16="http://schemas.microsoft.com/office/drawing/2014/main" id="{8DF34152-F379-0243-0D2A-1DD5E5CD5148}"/>
              </a:ext>
            </a:extLst>
          </p:cNvPr>
          <p:cNvSpPr>
            <a:spLocks noGrp="1"/>
          </p:cNvSpPr>
          <p:nvPr>
            <p:ph type="dt" sz="half" idx="10"/>
          </p:nvPr>
        </p:nvSpPr>
        <p:spPr/>
        <p:txBody>
          <a:bodyPr/>
          <a:lstStyle/>
          <a:p>
            <a:fld id="{77FC74BD-4573-4FC5-9260-EBAC4DBF4B31}" type="datetimeFigureOut">
              <a:rPr lang="nb-NO" smtClean="0"/>
              <a:t>09.01.2025</a:t>
            </a:fld>
            <a:endParaRPr lang="nb-NO"/>
          </a:p>
        </p:txBody>
      </p:sp>
      <p:sp>
        <p:nvSpPr>
          <p:cNvPr id="5" name="Plasshaldar for botntekst 4">
            <a:extLst>
              <a:ext uri="{FF2B5EF4-FFF2-40B4-BE49-F238E27FC236}">
                <a16:creationId xmlns:a16="http://schemas.microsoft.com/office/drawing/2014/main" id="{0769D336-1972-13E6-1E66-9FA6292C6A49}"/>
              </a:ext>
            </a:extLst>
          </p:cNvPr>
          <p:cNvSpPr>
            <a:spLocks noGrp="1"/>
          </p:cNvSpPr>
          <p:nvPr>
            <p:ph type="ftr" sz="quarter" idx="11"/>
          </p:nvPr>
        </p:nvSpPr>
        <p:spPr/>
        <p:txBody>
          <a:bodyPr/>
          <a:lstStyle/>
          <a:p>
            <a:endParaRPr lang="nb-NO"/>
          </a:p>
        </p:txBody>
      </p:sp>
      <p:sp>
        <p:nvSpPr>
          <p:cNvPr id="6" name="Plasshaldar for lysbiletnummer 5">
            <a:extLst>
              <a:ext uri="{FF2B5EF4-FFF2-40B4-BE49-F238E27FC236}">
                <a16:creationId xmlns:a16="http://schemas.microsoft.com/office/drawing/2014/main" id="{0F508A63-0098-C3F3-327C-997FFC27BD60}"/>
              </a:ext>
            </a:extLst>
          </p:cNvPr>
          <p:cNvSpPr>
            <a:spLocks noGrp="1"/>
          </p:cNvSpPr>
          <p:nvPr>
            <p:ph type="sldNum" sz="quarter" idx="12"/>
          </p:nvPr>
        </p:nvSpPr>
        <p:spPr/>
        <p:txBody>
          <a:bodyPr/>
          <a:lstStyle/>
          <a:p>
            <a:fld id="{48E62479-21EE-404C-92EF-22503DE00256}" type="slidenum">
              <a:rPr lang="nb-NO" smtClean="0"/>
              <a:t>‹#›</a:t>
            </a:fld>
            <a:endParaRPr lang="nb-NO"/>
          </a:p>
        </p:txBody>
      </p:sp>
    </p:spTree>
    <p:extLst>
      <p:ext uri="{BB962C8B-B14F-4D97-AF65-F5344CB8AC3E}">
        <p14:creationId xmlns:p14="http://schemas.microsoft.com/office/powerpoint/2010/main" val="26546669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8D1B9B7A-945E-6149-166A-9579CB7C1A37}"/>
              </a:ext>
            </a:extLst>
          </p:cNvPr>
          <p:cNvSpPr>
            <a:spLocks noGrp="1"/>
          </p:cNvSpPr>
          <p:nvPr>
            <p:ph type="title" orient="vert"/>
          </p:nvPr>
        </p:nvSpPr>
        <p:spPr>
          <a:xfrm>
            <a:off x="8724900" y="365125"/>
            <a:ext cx="2628900" cy="5811838"/>
          </a:xfrm>
        </p:spPr>
        <p:txBody>
          <a:bodyPr vert="eaVert"/>
          <a:lstStyle/>
          <a:p>
            <a:r>
              <a:rPr lang="nn-NO"/>
              <a:t>Klikk for å redigere tittelstil</a:t>
            </a:r>
            <a:endParaRPr lang="nb-NO"/>
          </a:p>
        </p:txBody>
      </p:sp>
      <p:sp>
        <p:nvSpPr>
          <p:cNvPr id="3" name="Plasshaldar for loddrett tekst 2">
            <a:extLst>
              <a:ext uri="{FF2B5EF4-FFF2-40B4-BE49-F238E27FC236}">
                <a16:creationId xmlns:a16="http://schemas.microsoft.com/office/drawing/2014/main" id="{097C9D69-8763-9D0A-3B71-AEA4FB8948D1}"/>
              </a:ext>
            </a:extLst>
          </p:cNvPr>
          <p:cNvSpPr>
            <a:spLocks noGrp="1"/>
          </p:cNvSpPr>
          <p:nvPr>
            <p:ph type="body" orient="vert" idx="1"/>
          </p:nvPr>
        </p:nvSpPr>
        <p:spPr>
          <a:xfrm>
            <a:off x="838200" y="365125"/>
            <a:ext cx="7734300" cy="5811838"/>
          </a:xfrm>
        </p:spPr>
        <p:txBody>
          <a:bodyPr vert="eaVert"/>
          <a:lstStyle/>
          <a:p>
            <a:pPr lvl="0"/>
            <a:r>
              <a:rPr lang="nn-NO"/>
              <a:t>Klikk for å redigere tekststilar i malen</a:t>
            </a:r>
          </a:p>
          <a:p>
            <a:pPr lvl="1"/>
            <a:r>
              <a:rPr lang="nn-NO"/>
              <a:t>Andre nivå</a:t>
            </a:r>
          </a:p>
          <a:p>
            <a:pPr lvl="2"/>
            <a:r>
              <a:rPr lang="nn-NO"/>
              <a:t>Tredje nivå</a:t>
            </a:r>
          </a:p>
          <a:p>
            <a:pPr lvl="3"/>
            <a:r>
              <a:rPr lang="nn-NO"/>
              <a:t>Fjerde nivå</a:t>
            </a:r>
          </a:p>
          <a:p>
            <a:pPr lvl="4"/>
            <a:r>
              <a:rPr lang="nn-NO"/>
              <a:t>Femte nivå</a:t>
            </a:r>
            <a:endParaRPr lang="nb-NO"/>
          </a:p>
        </p:txBody>
      </p:sp>
      <p:sp>
        <p:nvSpPr>
          <p:cNvPr id="4" name="Plasshaldar for dato 3">
            <a:extLst>
              <a:ext uri="{FF2B5EF4-FFF2-40B4-BE49-F238E27FC236}">
                <a16:creationId xmlns:a16="http://schemas.microsoft.com/office/drawing/2014/main" id="{542E74A6-FC53-2FA0-4C40-7CFF7A2AB111}"/>
              </a:ext>
            </a:extLst>
          </p:cNvPr>
          <p:cNvSpPr>
            <a:spLocks noGrp="1"/>
          </p:cNvSpPr>
          <p:nvPr>
            <p:ph type="dt" sz="half" idx="10"/>
          </p:nvPr>
        </p:nvSpPr>
        <p:spPr/>
        <p:txBody>
          <a:bodyPr/>
          <a:lstStyle/>
          <a:p>
            <a:fld id="{77FC74BD-4573-4FC5-9260-EBAC4DBF4B31}" type="datetimeFigureOut">
              <a:rPr lang="nb-NO" smtClean="0"/>
              <a:t>09.01.2025</a:t>
            </a:fld>
            <a:endParaRPr lang="nb-NO"/>
          </a:p>
        </p:txBody>
      </p:sp>
      <p:sp>
        <p:nvSpPr>
          <p:cNvPr id="5" name="Plasshaldar for botntekst 4">
            <a:extLst>
              <a:ext uri="{FF2B5EF4-FFF2-40B4-BE49-F238E27FC236}">
                <a16:creationId xmlns:a16="http://schemas.microsoft.com/office/drawing/2014/main" id="{E4BE596D-B206-0163-DACF-F5D4EDE242B1}"/>
              </a:ext>
            </a:extLst>
          </p:cNvPr>
          <p:cNvSpPr>
            <a:spLocks noGrp="1"/>
          </p:cNvSpPr>
          <p:nvPr>
            <p:ph type="ftr" sz="quarter" idx="11"/>
          </p:nvPr>
        </p:nvSpPr>
        <p:spPr/>
        <p:txBody>
          <a:bodyPr/>
          <a:lstStyle/>
          <a:p>
            <a:endParaRPr lang="nb-NO"/>
          </a:p>
        </p:txBody>
      </p:sp>
      <p:sp>
        <p:nvSpPr>
          <p:cNvPr id="6" name="Plasshaldar for lysbiletnummer 5">
            <a:extLst>
              <a:ext uri="{FF2B5EF4-FFF2-40B4-BE49-F238E27FC236}">
                <a16:creationId xmlns:a16="http://schemas.microsoft.com/office/drawing/2014/main" id="{933D2661-FDB0-A1F4-9657-EB11F8476AE9}"/>
              </a:ext>
            </a:extLst>
          </p:cNvPr>
          <p:cNvSpPr>
            <a:spLocks noGrp="1"/>
          </p:cNvSpPr>
          <p:nvPr>
            <p:ph type="sldNum" sz="quarter" idx="12"/>
          </p:nvPr>
        </p:nvSpPr>
        <p:spPr/>
        <p:txBody>
          <a:bodyPr/>
          <a:lstStyle/>
          <a:p>
            <a:fld id="{48E62479-21EE-404C-92EF-22503DE00256}" type="slidenum">
              <a:rPr lang="nb-NO" smtClean="0"/>
              <a:t>‹#›</a:t>
            </a:fld>
            <a:endParaRPr lang="nb-NO"/>
          </a:p>
        </p:txBody>
      </p:sp>
    </p:spTree>
    <p:extLst>
      <p:ext uri="{BB962C8B-B14F-4D97-AF65-F5344CB8AC3E}">
        <p14:creationId xmlns:p14="http://schemas.microsoft.com/office/powerpoint/2010/main" val="7114017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aldar for tittel 1">
            <a:extLst>
              <a:ext uri="{FF2B5EF4-FFF2-40B4-BE49-F238E27FC236}">
                <a16:creationId xmlns:a16="http://schemas.microsoft.com/office/drawing/2014/main" id="{1672ADC0-B309-9828-4171-E836F38F41C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n-NO"/>
              <a:t>Klikk for å redigere tittelstil</a:t>
            </a:r>
            <a:endParaRPr lang="nb-NO"/>
          </a:p>
        </p:txBody>
      </p:sp>
      <p:sp>
        <p:nvSpPr>
          <p:cNvPr id="3" name="Plasshaldar for tekst 2">
            <a:extLst>
              <a:ext uri="{FF2B5EF4-FFF2-40B4-BE49-F238E27FC236}">
                <a16:creationId xmlns:a16="http://schemas.microsoft.com/office/drawing/2014/main" id="{12F2FBB6-330D-C72F-4734-612FFFE6921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n-NO"/>
              <a:t>Klikk for å redigere tekststilar i malen</a:t>
            </a:r>
          </a:p>
          <a:p>
            <a:pPr lvl="1"/>
            <a:r>
              <a:rPr lang="nn-NO"/>
              <a:t>Andre nivå</a:t>
            </a:r>
          </a:p>
          <a:p>
            <a:pPr lvl="2"/>
            <a:r>
              <a:rPr lang="nn-NO"/>
              <a:t>Tredje nivå</a:t>
            </a:r>
          </a:p>
          <a:p>
            <a:pPr lvl="3"/>
            <a:r>
              <a:rPr lang="nn-NO"/>
              <a:t>Fjerde nivå</a:t>
            </a:r>
          </a:p>
          <a:p>
            <a:pPr lvl="4"/>
            <a:r>
              <a:rPr lang="nn-NO"/>
              <a:t>Femte nivå</a:t>
            </a:r>
            <a:endParaRPr lang="nb-NO"/>
          </a:p>
        </p:txBody>
      </p:sp>
      <p:sp>
        <p:nvSpPr>
          <p:cNvPr id="4" name="Plasshaldar for dato 3">
            <a:extLst>
              <a:ext uri="{FF2B5EF4-FFF2-40B4-BE49-F238E27FC236}">
                <a16:creationId xmlns:a16="http://schemas.microsoft.com/office/drawing/2014/main" id="{CE33F40E-96D3-0EF7-1AF3-5B100526DD6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7FC74BD-4573-4FC5-9260-EBAC4DBF4B31}" type="datetimeFigureOut">
              <a:rPr lang="nb-NO" smtClean="0"/>
              <a:t>09.01.2025</a:t>
            </a:fld>
            <a:endParaRPr lang="nb-NO"/>
          </a:p>
        </p:txBody>
      </p:sp>
      <p:sp>
        <p:nvSpPr>
          <p:cNvPr id="5" name="Plasshaldar for botntekst 4">
            <a:extLst>
              <a:ext uri="{FF2B5EF4-FFF2-40B4-BE49-F238E27FC236}">
                <a16:creationId xmlns:a16="http://schemas.microsoft.com/office/drawing/2014/main" id="{C64BE478-B4F6-CB6E-77CC-FEFBDAECAEB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b-NO"/>
          </a:p>
        </p:txBody>
      </p:sp>
      <p:sp>
        <p:nvSpPr>
          <p:cNvPr id="6" name="Plasshaldar for lysbiletnummer 5">
            <a:extLst>
              <a:ext uri="{FF2B5EF4-FFF2-40B4-BE49-F238E27FC236}">
                <a16:creationId xmlns:a16="http://schemas.microsoft.com/office/drawing/2014/main" id="{6B7705DF-7499-4C6A-72AE-5B20EB01656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8E62479-21EE-404C-92EF-22503DE00256}" type="slidenum">
              <a:rPr lang="nb-NO" smtClean="0"/>
              <a:t>‹#›</a:t>
            </a:fld>
            <a:endParaRPr lang="nb-NO"/>
          </a:p>
        </p:txBody>
      </p:sp>
    </p:spTree>
    <p:extLst>
      <p:ext uri="{BB962C8B-B14F-4D97-AF65-F5344CB8AC3E}">
        <p14:creationId xmlns:p14="http://schemas.microsoft.com/office/powerpoint/2010/main" val="18679288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nevro.legehandboka.no/imagevault/publishedmedia/lreo2luofqalg36pj037/23199-2-nihss.pdf"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20.jpeg"/><Relationship Id="rId7" Type="http://schemas.openxmlformats.org/officeDocument/2006/relationships/diagramColors" Target="../diagrams/colors4.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s://sjelden.no/wp-content/uploads/articulate_uploads/Buccolam-anfallsstoppende/index.html#/page/5e5e3be289b1d323e439dfc7"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hyperlink" Target="https://www.oslo-universitetssykehus.no/fag-og-forskning/nasjonale-og-regionale-tjenester/nasjonalt-kompetansesenter-for-sjeldne-epilepsirelaterte-diagnoser/" TargetMode="External"/><Relationship Id="rId3" Type="http://schemas.openxmlformats.org/officeDocument/2006/relationships/hyperlink" Target="https://www.lvh.no/symptomer-og-sykdommer/nervesystemet/hjerneslag" TargetMode="External"/><Relationship Id="rId7" Type="http://schemas.openxmlformats.org/officeDocument/2006/relationships/hyperlink" Target="https://tidsskriftet.no/2010/04/legemidler-i-praksis/benzodiazepiner-i-epilepsibehandling" TargetMode="External"/><Relationship Id="rId2" Type="http://schemas.openxmlformats.org/officeDocument/2006/relationships/hyperlink" Target="https://www.helsedirektoratet.no/nasjonale-forlop/hjerneslag" TargetMode="External"/><Relationship Id="rId1" Type="http://schemas.openxmlformats.org/officeDocument/2006/relationships/slideLayout" Target="../slideLayouts/slideLayout2.xml"/><Relationship Id="rId6" Type="http://schemas.openxmlformats.org/officeDocument/2006/relationships/hyperlink" Target="https://legehandboka.no/handboken/kliniske-kapitler/nevrologi/tilstander-og-sykdommer/kramper/epilepsi" TargetMode="External"/><Relationship Id="rId5" Type="http://schemas.openxmlformats.org/officeDocument/2006/relationships/hyperlink" Target="https://www.lvh.no/symptomer-og-sykdommer/nervesystemet/krampeanfall" TargetMode="External"/><Relationship Id="rId4" Type="http://schemas.openxmlformats.org/officeDocument/2006/relationships/hyperlink" Target="https://legehandboka.no/handboken/kliniske-kapitler/hjertekar/tilstander-og-sykdommer/hjerneslag-og-tia/hjerneslag-og-tia#terapi-behandlingsmal" TargetMode="External"/></Relationships>
</file>

<file path=ppt/slides/_rels/slide3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F43D5DF-D711-4014-95BB-3E2F79DC0C9D}"/>
              </a:ext>
            </a:extLst>
          </p:cNvPr>
          <p:cNvSpPr>
            <a:spLocks noGrp="1"/>
          </p:cNvSpPr>
          <p:nvPr>
            <p:ph type="ctrTitle"/>
          </p:nvPr>
        </p:nvSpPr>
        <p:spPr/>
        <p:txBody>
          <a:bodyPr/>
          <a:lstStyle/>
          <a:p>
            <a:endParaRPr lang="nb-NO"/>
          </a:p>
        </p:txBody>
      </p:sp>
      <p:sp>
        <p:nvSpPr>
          <p:cNvPr id="3" name="Undertittel 2">
            <a:extLst>
              <a:ext uri="{FF2B5EF4-FFF2-40B4-BE49-F238E27FC236}">
                <a16:creationId xmlns:a16="http://schemas.microsoft.com/office/drawing/2014/main" id="{D1EE91C4-3F37-4324-A838-CA05C2BCDA60}"/>
              </a:ext>
            </a:extLst>
          </p:cNvPr>
          <p:cNvSpPr>
            <a:spLocks noGrp="1"/>
          </p:cNvSpPr>
          <p:nvPr>
            <p:ph type="subTitle" idx="1"/>
          </p:nvPr>
        </p:nvSpPr>
        <p:spPr/>
        <p:txBody>
          <a:bodyPr/>
          <a:lstStyle/>
          <a:p>
            <a:endParaRPr lang="nb-NO"/>
          </a:p>
        </p:txBody>
      </p:sp>
      <p:pic>
        <p:nvPicPr>
          <p:cNvPr id="4" name="Plasshaldar for bilete 7" descr="Eit bilete som inneheld skjermbilete&#10;&#10;Automatisk generert skildring">
            <a:extLst>
              <a:ext uri="{FF2B5EF4-FFF2-40B4-BE49-F238E27FC236}">
                <a16:creationId xmlns:a16="http://schemas.microsoft.com/office/drawing/2014/main" id="{0E262413-D738-4D4A-9559-02E9EA3D1159}"/>
              </a:ext>
            </a:extLst>
          </p:cNvPr>
          <p:cNvPicPr>
            <a:picLocks noGrp="1" noChangeAspect="1"/>
          </p:cNvPicPr>
          <p:nvPr/>
        </p:nvPicPr>
        <p:blipFill>
          <a:blip r:embed="rId2"/>
          <a:stretch/>
        </p:blipFill>
        <p:spPr>
          <a:xfrm>
            <a:off x="0" y="973666"/>
            <a:ext cx="12125105" cy="4910667"/>
          </a:xfrm>
          <a:prstGeom prst="rect">
            <a:avLst/>
          </a:prstGeom>
          <a:noFill/>
        </p:spPr>
      </p:pic>
    </p:spTree>
    <p:extLst>
      <p:ext uri="{BB962C8B-B14F-4D97-AF65-F5344CB8AC3E}">
        <p14:creationId xmlns:p14="http://schemas.microsoft.com/office/powerpoint/2010/main" val="41925745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F01C556-25A2-430A-A9C7-841158989CC8}"/>
              </a:ext>
            </a:extLst>
          </p:cNvPr>
          <p:cNvSpPr>
            <a:spLocks noGrp="1"/>
          </p:cNvSpPr>
          <p:nvPr>
            <p:ph type="title"/>
          </p:nvPr>
        </p:nvSpPr>
        <p:spPr/>
        <p:txBody>
          <a:bodyPr/>
          <a:lstStyle/>
          <a:p>
            <a:endParaRPr lang="nb-NO"/>
          </a:p>
        </p:txBody>
      </p:sp>
      <p:sp>
        <p:nvSpPr>
          <p:cNvPr id="3" name="Plassholder for innhold 2">
            <a:extLst>
              <a:ext uri="{FF2B5EF4-FFF2-40B4-BE49-F238E27FC236}">
                <a16:creationId xmlns:a16="http://schemas.microsoft.com/office/drawing/2014/main" id="{6399CB46-FA9B-4DCB-B5EC-1D4A5848614B}"/>
              </a:ext>
            </a:extLst>
          </p:cNvPr>
          <p:cNvSpPr>
            <a:spLocks noGrp="1"/>
          </p:cNvSpPr>
          <p:nvPr>
            <p:ph idx="1"/>
          </p:nvPr>
        </p:nvSpPr>
        <p:spPr/>
        <p:txBody>
          <a:bodyPr/>
          <a:lstStyle/>
          <a:p>
            <a:endParaRPr lang="nb-NO"/>
          </a:p>
        </p:txBody>
      </p:sp>
      <p:pic>
        <p:nvPicPr>
          <p:cNvPr id="4" name="Bilde 3">
            <a:extLst>
              <a:ext uri="{FF2B5EF4-FFF2-40B4-BE49-F238E27FC236}">
                <a16:creationId xmlns:a16="http://schemas.microsoft.com/office/drawing/2014/main" id="{5D22F785-D1D2-4FF6-9D3A-EB21C4B6B4F9}"/>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5348712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9" name="Rectangle 48">
            <a:extLst>
              <a:ext uri="{FF2B5EF4-FFF2-40B4-BE49-F238E27FC236}">
                <a16:creationId xmlns:a16="http://schemas.microsoft.com/office/drawing/2014/main" id="{932495F0-C5CB-4823-AE70-EED61EBAB1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9E69B7A2-DB7E-2C81-6D1D-618B46DECB7E}"/>
              </a:ext>
            </a:extLst>
          </p:cNvPr>
          <p:cNvSpPr>
            <a:spLocks noGrp="1"/>
          </p:cNvSpPr>
          <p:nvPr>
            <p:ph type="ctrTitle"/>
          </p:nvPr>
        </p:nvSpPr>
        <p:spPr>
          <a:xfrm>
            <a:off x="851183" y="1143000"/>
            <a:ext cx="4846320" cy="2898648"/>
          </a:xfrm>
        </p:spPr>
        <p:txBody>
          <a:bodyPr>
            <a:normAutofit/>
          </a:bodyPr>
          <a:lstStyle/>
          <a:p>
            <a:pPr algn="l"/>
            <a:r>
              <a:rPr lang="nb-NO" sz="5400"/>
              <a:t>Hjerneslag og epilepsi</a:t>
            </a:r>
          </a:p>
        </p:txBody>
      </p:sp>
      <p:sp>
        <p:nvSpPr>
          <p:cNvPr id="3" name="Undertittel 2">
            <a:extLst>
              <a:ext uri="{FF2B5EF4-FFF2-40B4-BE49-F238E27FC236}">
                <a16:creationId xmlns:a16="http://schemas.microsoft.com/office/drawing/2014/main" id="{F6B41B6A-F82D-C1C0-2DCF-DB8B58A5B3C2}"/>
              </a:ext>
            </a:extLst>
          </p:cNvPr>
          <p:cNvSpPr>
            <a:spLocks noGrp="1"/>
          </p:cNvSpPr>
          <p:nvPr>
            <p:ph type="subTitle" idx="1"/>
          </p:nvPr>
        </p:nvSpPr>
        <p:spPr>
          <a:xfrm>
            <a:off x="851183" y="4407408"/>
            <a:ext cx="4846320" cy="1335024"/>
          </a:xfrm>
        </p:spPr>
        <p:txBody>
          <a:bodyPr>
            <a:normAutofit/>
          </a:bodyPr>
          <a:lstStyle/>
          <a:p>
            <a:pPr algn="l"/>
            <a:r>
              <a:rPr lang="nb-NO"/>
              <a:t>Undervisning Simulering Vest- Telemark (++)</a:t>
            </a:r>
          </a:p>
          <a:p>
            <a:pPr algn="l"/>
            <a:r>
              <a:rPr lang="nb-NO"/>
              <a:t>Januar 2025</a:t>
            </a:r>
          </a:p>
        </p:txBody>
      </p:sp>
      <p:sp>
        <p:nvSpPr>
          <p:cNvPr id="51" name="Rectangle 50">
            <a:extLst>
              <a:ext uri="{FF2B5EF4-FFF2-40B4-BE49-F238E27FC236}">
                <a16:creationId xmlns:a16="http://schemas.microsoft.com/office/drawing/2014/main" id="{CB8B9C25-D80D-48EC-B83A-231219A80C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82975"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pic>
        <p:nvPicPr>
          <p:cNvPr id="5" name="Bilete 4">
            <a:extLst>
              <a:ext uri="{FF2B5EF4-FFF2-40B4-BE49-F238E27FC236}">
                <a16:creationId xmlns:a16="http://schemas.microsoft.com/office/drawing/2014/main" id="{33C97C8E-6256-AA73-24D0-42D313E6FFE8}"/>
              </a:ext>
            </a:extLst>
          </p:cNvPr>
          <p:cNvPicPr>
            <a:picLocks noChangeAspect="1"/>
          </p:cNvPicPr>
          <p:nvPr/>
        </p:nvPicPr>
        <p:blipFill>
          <a:blip r:embed="rId3"/>
          <a:stretch>
            <a:fillRect/>
          </a:stretch>
        </p:blipFill>
        <p:spPr>
          <a:xfrm>
            <a:off x="6260956" y="934137"/>
            <a:ext cx="5441001" cy="1659504"/>
          </a:xfrm>
          <a:prstGeom prst="rect">
            <a:avLst/>
          </a:prstGeom>
        </p:spPr>
      </p:pic>
      <p:sp>
        <p:nvSpPr>
          <p:cNvPr id="53" name="Rectangle 52">
            <a:extLst>
              <a:ext uri="{FF2B5EF4-FFF2-40B4-BE49-F238E27FC236}">
                <a16:creationId xmlns:a16="http://schemas.microsoft.com/office/drawing/2014/main" id="{601CC70B-8875-45A1-8AFD-7D546E3C0C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3897" y="4177748"/>
            <a:ext cx="4824407"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Bilete 3">
            <a:extLst>
              <a:ext uri="{FF2B5EF4-FFF2-40B4-BE49-F238E27FC236}">
                <a16:creationId xmlns:a16="http://schemas.microsoft.com/office/drawing/2014/main" id="{BC4D3C0F-E7E4-0E15-A35F-B24CFDE8D3B5}"/>
              </a:ext>
            </a:extLst>
          </p:cNvPr>
          <p:cNvPicPr>
            <a:picLocks noChangeAspect="1"/>
          </p:cNvPicPr>
          <p:nvPr/>
        </p:nvPicPr>
        <p:blipFill>
          <a:blip r:embed="rId4"/>
          <a:stretch>
            <a:fillRect/>
          </a:stretch>
        </p:blipFill>
        <p:spPr>
          <a:xfrm>
            <a:off x="6260956" y="4067121"/>
            <a:ext cx="5441001" cy="2053978"/>
          </a:xfrm>
          <a:prstGeom prst="rect">
            <a:avLst/>
          </a:prstGeom>
        </p:spPr>
      </p:pic>
    </p:spTree>
    <p:extLst>
      <p:ext uri="{BB962C8B-B14F-4D97-AF65-F5344CB8AC3E}">
        <p14:creationId xmlns:p14="http://schemas.microsoft.com/office/powerpoint/2010/main" val="3520981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2000"/>
                                  </p:stCondLst>
                                  <p:iterate type="lt">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4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C781D14B-106C-0FDD-E253-29AFBC7EF606}"/>
              </a:ext>
            </a:extLst>
          </p:cNvPr>
          <p:cNvSpPr>
            <a:spLocks noGrp="1"/>
          </p:cNvSpPr>
          <p:nvPr>
            <p:ph type="title"/>
          </p:nvPr>
        </p:nvSpPr>
        <p:spPr>
          <a:xfrm>
            <a:off x="635000" y="640823"/>
            <a:ext cx="3418659" cy="5583148"/>
          </a:xfrm>
        </p:spPr>
        <p:txBody>
          <a:bodyPr anchor="ctr">
            <a:normAutofit/>
          </a:bodyPr>
          <a:lstStyle/>
          <a:p>
            <a:r>
              <a:rPr lang="nb-NO" sz="5400"/>
              <a:t>Innhold</a:t>
            </a:r>
          </a:p>
        </p:txBody>
      </p:sp>
      <p:sp>
        <p:nvSpPr>
          <p:cNvPr id="33"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Plasshaldar for innhald 2">
            <a:extLst>
              <a:ext uri="{FF2B5EF4-FFF2-40B4-BE49-F238E27FC236}">
                <a16:creationId xmlns:a16="http://schemas.microsoft.com/office/drawing/2014/main" id="{B4ACA36D-8CB9-A278-EF50-F5BE89B83089}"/>
              </a:ext>
            </a:extLst>
          </p:cNvPr>
          <p:cNvGraphicFramePr>
            <a:graphicFrameLocks noGrp="1"/>
          </p:cNvGraphicFramePr>
          <p:nvPr>
            <p:ph idx="1"/>
            <p:extLst>
              <p:ext uri="{D42A27DB-BD31-4B8C-83A1-F6EECF244321}">
                <p14:modId xmlns:p14="http://schemas.microsoft.com/office/powerpoint/2010/main" val="1309949185"/>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081110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28">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672C91C2-1E67-B561-2925-1FAFD6433635}"/>
              </a:ext>
            </a:extLst>
          </p:cNvPr>
          <p:cNvSpPr>
            <a:spLocks noGrp="1"/>
          </p:cNvSpPr>
          <p:nvPr>
            <p:ph type="title"/>
          </p:nvPr>
        </p:nvSpPr>
        <p:spPr>
          <a:xfrm>
            <a:off x="630936" y="639520"/>
            <a:ext cx="3429000" cy="1719072"/>
          </a:xfrm>
        </p:spPr>
        <p:txBody>
          <a:bodyPr anchor="b">
            <a:normAutofit/>
          </a:bodyPr>
          <a:lstStyle/>
          <a:p>
            <a:r>
              <a:rPr lang="nb-NO" sz="3000" dirty="0"/>
              <a:t>Hjerneslag- kjerneopplysninger</a:t>
            </a:r>
          </a:p>
        </p:txBody>
      </p:sp>
      <p:sp>
        <p:nvSpPr>
          <p:cNvPr id="40"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sshaldar for innhald 2">
            <a:extLst>
              <a:ext uri="{FF2B5EF4-FFF2-40B4-BE49-F238E27FC236}">
                <a16:creationId xmlns:a16="http://schemas.microsoft.com/office/drawing/2014/main" id="{A28FA4E0-BB71-C017-ABF6-39EEF97DD8A3}"/>
              </a:ext>
            </a:extLst>
          </p:cNvPr>
          <p:cNvSpPr>
            <a:spLocks noGrp="1"/>
          </p:cNvSpPr>
          <p:nvPr>
            <p:ph idx="1"/>
          </p:nvPr>
        </p:nvSpPr>
        <p:spPr>
          <a:xfrm>
            <a:off x="630936" y="2807208"/>
            <a:ext cx="3429000" cy="3410712"/>
          </a:xfrm>
        </p:spPr>
        <p:txBody>
          <a:bodyPr anchor="t">
            <a:normAutofit/>
          </a:bodyPr>
          <a:lstStyle/>
          <a:p>
            <a:r>
              <a:rPr lang="nb-NO" sz="2000" b="1" i="0">
                <a:effectLst/>
                <a:latin typeface="Figtree"/>
              </a:rPr>
              <a:t>Definisjon: </a:t>
            </a:r>
            <a:r>
              <a:rPr lang="nb-NO" sz="2000" b="0" i="0">
                <a:effectLst/>
                <a:latin typeface="Figtree"/>
              </a:rPr>
              <a:t>Plutselig innsettende fokalt eller globalt tap av kroppsfunksjoner på grunn av forstyrrelser i hjernens blodsirkulasjon (WHO). </a:t>
            </a:r>
          </a:p>
          <a:p>
            <a:pPr lvl="1"/>
            <a:r>
              <a:rPr lang="nb-NO" sz="2000">
                <a:latin typeface="Figtree"/>
              </a:rPr>
              <a:t>V</a:t>
            </a:r>
            <a:r>
              <a:rPr lang="nb-NO" sz="2000" b="0" i="0">
                <a:effectLst/>
                <a:latin typeface="Figtree"/>
              </a:rPr>
              <a:t>ed varighet mindre enn 24 timer kalles det TIA. </a:t>
            </a:r>
          </a:p>
          <a:p>
            <a:pPr lvl="1"/>
            <a:r>
              <a:rPr lang="nb-NO" sz="2000" b="0" i="0">
                <a:effectLst/>
                <a:latin typeface="Figtree"/>
              </a:rPr>
              <a:t>Hjerneblødning utgjør 10-15%, hjerneinfarkt 80-85%.</a:t>
            </a:r>
          </a:p>
          <a:p>
            <a:pPr marL="457200" lvl="1" indent="0">
              <a:buNone/>
            </a:pPr>
            <a:endParaRPr lang="nb-NO" sz="2000" b="0" i="0">
              <a:effectLst/>
              <a:latin typeface="Figtree"/>
            </a:endParaRPr>
          </a:p>
          <a:p>
            <a:endParaRPr lang="nb-NO" sz="2000"/>
          </a:p>
        </p:txBody>
      </p:sp>
      <p:pic>
        <p:nvPicPr>
          <p:cNvPr id="4" name="Bilete 3">
            <a:extLst>
              <a:ext uri="{FF2B5EF4-FFF2-40B4-BE49-F238E27FC236}">
                <a16:creationId xmlns:a16="http://schemas.microsoft.com/office/drawing/2014/main" id="{23D13F3C-1CDD-CEBE-A460-BFD6EBFDBBCD}"/>
              </a:ext>
            </a:extLst>
          </p:cNvPr>
          <p:cNvPicPr>
            <a:picLocks noChangeAspect="1"/>
          </p:cNvPicPr>
          <p:nvPr/>
        </p:nvPicPr>
        <p:blipFill>
          <a:blip r:embed="rId3"/>
          <a:srcRect l="17417" r="34939" b="1"/>
          <a:stretch/>
        </p:blipFill>
        <p:spPr>
          <a:xfrm>
            <a:off x="5308752" y="640080"/>
            <a:ext cx="5594807" cy="5577840"/>
          </a:xfrm>
          <a:prstGeom prst="rect">
            <a:avLst/>
          </a:prstGeom>
        </p:spPr>
      </p:pic>
    </p:spTree>
    <p:extLst>
      <p:ext uri="{BB962C8B-B14F-4D97-AF65-F5344CB8AC3E}">
        <p14:creationId xmlns:p14="http://schemas.microsoft.com/office/powerpoint/2010/main" val="12148543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8E3032EA-993D-8375-C74A-9282D8CE2F94}"/>
              </a:ext>
            </a:extLst>
          </p:cNvPr>
          <p:cNvSpPr>
            <a:spLocks noGrp="1"/>
          </p:cNvSpPr>
          <p:nvPr>
            <p:ph type="title"/>
          </p:nvPr>
        </p:nvSpPr>
        <p:spPr>
          <a:xfrm>
            <a:off x="841248" y="548640"/>
            <a:ext cx="3600860" cy="5431536"/>
          </a:xfrm>
        </p:spPr>
        <p:txBody>
          <a:bodyPr>
            <a:normAutofit/>
          </a:bodyPr>
          <a:lstStyle/>
          <a:p>
            <a:r>
              <a:rPr lang="nb-NO" sz="3400" dirty="0"/>
              <a:t>Hjerneslag- kjerneopplysninger</a:t>
            </a:r>
          </a:p>
        </p:txBody>
      </p:sp>
      <p:sp>
        <p:nvSpPr>
          <p:cNvPr id="17"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sshaldar for innhald 2">
            <a:extLst>
              <a:ext uri="{FF2B5EF4-FFF2-40B4-BE49-F238E27FC236}">
                <a16:creationId xmlns:a16="http://schemas.microsoft.com/office/drawing/2014/main" id="{08DBCCA7-F137-07F3-720B-07D282D32871}"/>
              </a:ext>
            </a:extLst>
          </p:cNvPr>
          <p:cNvSpPr>
            <a:spLocks noGrp="1"/>
          </p:cNvSpPr>
          <p:nvPr>
            <p:ph idx="1"/>
          </p:nvPr>
        </p:nvSpPr>
        <p:spPr>
          <a:xfrm>
            <a:off x="5126418" y="552091"/>
            <a:ext cx="6224335" cy="5431536"/>
          </a:xfrm>
        </p:spPr>
        <p:txBody>
          <a:bodyPr anchor="ctr">
            <a:normAutofit/>
          </a:bodyPr>
          <a:lstStyle/>
          <a:p>
            <a:r>
              <a:rPr lang="nb-NO" sz="2200" b="1" i="0" dirty="0">
                <a:effectLst/>
                <a:latin typeface="Figtree"/>
              </a:rPr>
              <a:t>Forekomst: </a:t>
            </a:r>
          </a:p>
          <a:p>
            <a:pPr lvl="1"/>
            <a:r>
              <a:rPr lang="nb-NO" sz="2200" b="0" i="0" dirty="0">
                <a:effectLst/>
                <a:latin typeface="Figtree"/>
              </a:rPr>
              <a:t>Ca. 11.000 nye tilfeller av slag og 4-5000 TIA hvert år i Norge.</a:t>
            </a:r>
          </a:p>
          <a:p>
            <a:pPr lvl="1"/>
            <a:r>
              <a:rPr lang="nb-NO" sz="2200" dirty="0">
                <a:latin typeface="Figtree"/>
              </a:rPr>
              <a:t>Totalt cirka 60.000 personer i Norge med gjennomgått hjerneslag, og 2/3 av disse har funksjonssvikt som følge av slaget</a:t>
            </a:r>
          </a:p>
          <a:p>
            <a:pPr lvl="1"/>
            <a:r>
              <a:rPr lang="nb-NO" sz="2200" b="0" i="0" dirty="0">
                <a:effectLst/>
                <a:latin typeface="Figtree"/>
              </a:rPr>
              <a:t>1/6 personer vil kunne rammes av hjerneslag i løpet av livet.</a:t>
            </a:r>
          </a:p>
          <a:p>
            <a:pPr lvl="1"/>
            <a:r>
              <a:rPr lang="nb-NO" sz="2200" dirty="0">
                <a:latin typeface="Figtree"/>
              </a:rPr>
              <a:t>Kvinner 46% </a:t>
            </a:r>
            <a:r>
              <a:rPr lang="nb-NO" sz="2200" dirty="0" err="1">
                <a:latin typeface="Figtree"/>
              </a:rPr>
              <a:t>vs</a:t>
            </a:r>
            <a:r>
              <a:rPr lang="nb-NO" sz="2200" dirty="0">
                <a:latin typeface="Figtree"/>
              </a:rPr>
              <a:t> menn 54%.</a:t>
            </a:r>
          </a:p>
          <a:p>
            <a:pPr lvl="1"/>
            <a:r>
              <a:rPr lang="nb-NO" sz="2200" b="0" i="0" dirty="0">
                <a:effectLst/>
                <a:latin typeface="Figtree"/>
              </a:rPr>
              <a:t>Gjennomsnittlig alder for hjerneslag hos kvinner var 79 år, for menn 74 år i 2021</a:t>
            </a:r>
          </a:p>
          <a:p>
            <a:pPr lvl="1"/>
            <a:r>
              <a:rPr lang="nb-NO" sz="2200" dirty="0">
                <a:latin typeface="Figtree"/>
              </a:rPr>
              <a:t>Dødelighet cirka 17% etter 3 måneder, reduksjon på 41% i 2018 sammenlignet med 2009.</a:t>
            </a:r>
            <a:endParaRPr lang="nb-NO" sz="2200" b="0" i="0" dirty="0">
              <a:effectLst/>
              <a:latin typeface="Figtree"/>
            </a:endParaRPr>
          </a:p>
        </p:txBody>
      </p:sp>
    </p:spTree>
    <p:extLst>
      <p:ext uri="{BB962C8B-B14F-4D97-AF65-F5344CB8AC3E}">
        <p14:creationId xmlns:p14="http://schemas.microsoft.com/office/powerpoint/2010/main" val="36513415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34">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F55109A8-AF9E-9B0A-9A35-5FB6F810B3FC}"/>
              </a:ext>
            </a:extLst>
          </p:cNvPr>
          <p:cNvSpPr>
            <a:spLocks noGrp="1"/>
          </p:cNvSpPr>
          <p:nvPr>
            <p:ph type="title"/>
          </p:nvPr>
        </p:nvSpPr>
        <p:spPr>
          <a:xfrm>
            <a:off x="630936" y="639520"/>
            <a:ext cx="3429000" cy="1719072"/>
          </a:xfrm>
        </p:spPr>
        <p:txBody>
          <a:bodyPr anchor="b">
            <a:normAutofit/>
          </a:bodyPr>
          <a:lstStyle/>
          <a:p>
            <a:r>
              <a:rPr lang="nb-NO" sz="3000" dirty="0"/>
              <a:t>Hjerneslag- kjerneopplysninger</a:t>
            </a:r>
          </a:p>
        </p:txBody>
      </p:sp>
      <p:sp>
        <p:nvSpPr>
          <p:cNvPr id="37"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sshaldar for innhald 2">
            <a:extLst>
              <a:ext uri="{FF2B5EF4-FFF2-40B4-BE49-F238E27FC236}">
                <a16:creationId xmlns:a16="http://schemas.microsoft.com/office/drawing/2014/main" id="{4944BA73-EF49-5FE5-8F15-420E684BBBD2}"/>
              </a:ext>
            </a:extLst>
          </p:cNvPr>
          <p:cNvSpPr>
            <a:spLocks noGrp="1"/>
          </p:cNvSpPr>
          <p:nvPr>
            <p:ph idx="1"/>
          </p:nvPr>
        </p:nvSpPr>
        <p:spPr>
          <a:xfrm>
            <a:off x="630936" y="2807208"/>
            <a:ext cx="3429000" cy="3410712"/>
          </a:xfrm>
        </p:spPr>
        <p:txBody>
          <a:bodyPr anchor="t">
            <a:normAutofit/>
          </a:bodyPr>
          <a:lstStyle/>
          <a:p>
            <a:pPr marL="0" indent="0">
              <a:buNone/>
            </a:pPr>
            <a:endParaRPr lang="nb-NO" sz="2200" b="1" i="0" dirty="0">
              <a:effectLst/>
              <a:latin typeface="Figtree"/>
            </a:endParaRPr>
          </a:p>
          <a:p>
            <a:r>
              <a:rPr lang="nb-NO" sz="2200" b="1" i="0" dirty="0">
                <a:effectLst/>
                <a:latin typeface="Figtree"/>
              </a:rPr>
              <a:t>Diagnostikk: </a:t>
            </a:r>
            <a:endParaRPr lang="nb-NO" sz="2200" b="1" dirty="0">
              <a:latin typeface="Figtree"/>
            </a:endParaRPr>
          </a:p>
          <a:p>
            <a:r>
              <a:rPr lang="nb-NO" sz="1600" b="0" i="0" dirty="0">
                <a:effectLst/>
                <a:latin typeface="Figtree"/>
              </a:rPr>
              <a:t>Klinisk og nevrologisk vurdering, inklusiv </a:t>
            </a:r>
            <a:r>
              <a:rPr lang="nb-NO" sz="1600" b="0" i="0" u="none" strike="noStrike" dirty="0">
                <a:solidFill>
                  <a:srgbClr val="0A7FAE"/>
                </a:solidFill>
                <a:effectLst/>
                <a:latin typeface="Figtree"/>
                <a:hlinkClick r:id="rId3"/>
              </a:rPr>
              <a:t>NIHSS</a:t>
            </a:r>
            <a:r>
              <a:rPr lang="nb-NO" sz="1600" b="0" i="0" dirty="0">
                <a:effectLst/>
                <a:latin typeface="Figtree"/>
              </a:rPr>
              <a:t> umiddelbart etter innleggelse</a:t>
            </a:r>
          </a:p>
          <a:p>
            <a:r>
              <a:rPr lang="nb-NO" sz="1600" b="0" i="0" dirty="0">
                <a:effectLst/>
                <a:latin typeface="Figtree"/>
              </a:rPr>
              <a:t>Innlegges akutt for CT-undersøkelse for å avklare infarkt eller blødning.</a:t>
            </a:r>
          </a:p>
          <a:p>
            <a:endParaRPr lang="nb-NO" sz="2200" dirty="0"/>
          </a:p>
        </p:txBody>
      </p:sp>
      <p:pic>
        <p:nvPicPr>
          <p:cNvPr id="8" name="Bilete 7">
            <a:extLst>
              <a:ext uri="{FF2B5EF4-FFF2-40B4-BE49-F238E27FC236}">
                <a16:creationId xmlns:a16="http://schemas.microsoft.com/office/drawing/2014/main" id="{284F5D7C-F03C-9D83-DC33-7F988B5A0DDA}"/>
              </a:ext>
            </a:extLst>
          </p:cNvPr>
          <p:cNvPicPr>
            <a:picLocks noChangeAspect="1"/>
          </p:cNvPicPr>
          <p:nvPr/>
        </p:nvPicPr>
        <p:blipFill>
          <a:blip r:embed="rId4"/>
          <a:stretch>
            <a:fillRect/>
          </a:stretch>
        </p:blipFill>
        <p:spPr>
          <a:xfrm>
            <a:off x="6499864" y="373151"/>
            <a:ext cx="3587530" cy="5764338"/>
          </a:xfrm>
          <a:prstGeom prst="rect">
            <a:avLst/>
          </a:prstGeom>
        </p:spPr>
      </p:pic>
    </p:spTree>
    <p:extLst>
      <p:ext uri="{BB962C8B-B14F-4D97-AF65-F5344CB8AC3E}">
        <p14:creationId xmlns:p14="http://schemas.microsoft.com/office/powerpoint/2010/main" val="33315965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lasshaldar for innhald 3">
            <a:extLst>
              <a:ext uri="{FF2B5EF4-FFF2-40B4-BE49-F238E27FC236}">
                <a16:creationId xmlns:a16="http://schemas.microsoft.com/office/drawing/2014/main" id="{6B52BD30-087A-F811-F2ED-B58F4807CCE5}"/>
              </a:ext>
            </a:extLst>
          </p:cNvPr>
          <p:cNvPicPr>
            <a:picLocks noGrp="1" noChangeAspect="1"/>
          </p:cNvPicPr>
          <p:nvPr>
            <p:ph idx="1"/>
          </p:nvPr>
        </p:nvPicPr>
        <p:blipFill>
          <a:blip r:embed="rId3"/>
          <a:srcRect t="10256" b="6426"/>
          <a:stretch/>
        </p:blipFill>
        <p:spPr>
          <a:xfrm>
            <a:off x="20" y="1282"/>
            <a:ext cx="12191980" cy="6856718"/>
          </a:xfrm>
          <a:prstGeom prst="rect">
            <a:avLst/>
          </a:prstGeom>
        </p:spPr>
      </p:pic>
      <p:sp>
        <p:nvSpPr>
          <p:cNvPr id="5" name="Rektangel 4">
            <a:extLst>
              <a:ext uri="{FF2B5EF4-FFF2-40B4-BE49-F238E27FC236}">
                <a16:creationId xmlns:a16="http://schemas.microsoft.com/office/drawing/2014/main" id="{78063985-DA2F-07AF-EBBA-8E1F24664360}"/>
              </a:ext>
            </a:extLst>
          </p:cNvPr>
          <p:cNvSpPr/>
          <p:nvPr/>
        </p:nvSpPr>
        <p:spPr>
          <a:xfrm>
            <a:off x="704850" y="0"/>
            <a:ext cx="5133975" cy="6856718"/>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20528589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34">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CADF3062-7485-F6C2-0EF4-4B9EE0B446A2}"/>
              </a:ext>
            </a:extLst>
          </p:cNvPr>
          <p:cNvSpPr>
            <a:spLocks noGrp="1"/>
          </p:cNvSpPr>
          <p:nvPr>
            <p:ph type="title"/>
          </p:nvPr>
        </p:nvSpPr>
        <p:spPr>
          <a:xfrm>
            <a:off x="630936" y="640080"/>
            <a:ext cx="4818888" cy="1481328"/>
          </a:xfrm>
        </p:spPr>
        <p:txBody>
          <a:bodyPr anchor="b">
            <a:normAutofit/>
          </a:bodyPr>
          <a:lstStyle/>
          <a:p>
            <a:r>
              <a:rPr lang="nb-NO" sz="4600" dirty="0"/>
              <a:t>Hjerneslag- kjerneopplysninger</a:t>
            </a:r>
          </a:p>
        </p:txBody>
      </p:sp>
      <p:sp>
        <p:nvSpPr>
          <p:cNvPr id="37"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sshaldar for innhald 2">
            <a:extLst>
              <a:ext uri="{FF2B5EF4-FFF2-40B4-BE49-F238E27FC236}">
                <a16:creationId xmlns:a16="http://schemas.microsoft.com/office/drawing/2014/main" id="{312923FE-70A2-E0E5-80D5-CDEBD1929285}"/>
              </a:ext>
            </a:extLst>
          </p:cNvPr>
          <p:cNvSpPr>
            <a:spLocks noGrp="1"/>
          </p:cNvSpPr>
          <p:nvPr>
            <p:ph idx="1"/>
          </p:nvPr>
        </p:nvSpPr>
        <p:spPr>
          <a:xfrm>
            <a:off x="630935" y="2660904"/>
            <a:ext cx="5006539" cy="3547872"/>
          </a:xfrm>
        </p:spPr>
        <p:txBody>
          <a:bodyPr anchor="t">
            <a:normAutofit/>
          </a:bodyPr>
          <a:lstStyle/>
          <a:p>
            <a:r>
              <a:rPr lang="nb-NO" sz="1400" b="1" dirty="0"/>
              <a:t>Behandling ved </a:t>
            </a:r>
            <a:r>
              <a:rPr lang="nb-NO" sz="1400" b="1" u="sng" dirty="0"/>
              <a:t>hjerneinfarkt</a:t>
            </a:r>
            <a:r>
              <a:rPr lang="nb-NO" sz="1400" b="1" dirty="0"/>
              <a:t>:</a:t>
            </a:r>
          </a:p>
          <a:p>
            <a:r>
              <a:rPr lang="nb-NO" sz="1400" dirty="0"/>
              <a:t>Akutte fasen:</a:t>
            </a:r>
          </a:p>
          <a:p>
            <a:pPr lvl="1"/>
            <a:r>
              <a:rPr lang="nb-NO" sz="1400" dirty="0"/>
              <a:t>Intravenøs trombolytisk behandling</a:t>
            </a:r>
          </a:p>
          <a:p>
            <a:pPr lvl="2"/>
            <a:r>
              <a:rPr lang="nb-NO" sz="1400" dirty="0"/>
              <a:t>Helst innen 3 t, kan gis innen 4.5 t etter symptomdebut.</a:t>
            </a:r>
          </a:p>
          <a:p>
            <a:pPr lvl="1"/>
            <a:r>
              <a:rPr lang="nb-NO" sz="1400" dirty="0"/>
              <a:t>Kun 17% av pasientene mottar denne behandlingen. Hvorfor?</a:t>
            </a:r>
          </a:p>
          <a:p>
            <a:pPr lvl="1"/>
            <a:endParaRPr lang="nb-NO" sz="1400" dirty="0"/>
          </a:p>
          <a:p>
            <a:pPr lvl="1"/>
            <a:r>
              <a:rPr lang="nb-NO" sz="1400" dirty="0" err="1"/>
              <a:t>Trombektomi</a:t>
            </a:r>
            <a:endParaRPr lang="nb-NO" sz="1400" dirty="0"/>
          </a:p>
          <a:p>
            <a:pPr lvl="2"/>
            <a:r>
              <a:rPr lang="nb-NO" sz="1400" dirty="0"/>
              <a:t>Innen 6 timer, opp til 24t etter symptomdebut. </a:t>
            </a:r>
          </a:p>
          <a:p>
            <a:pPr marL="457200" lvl="1" indent="0">
              <a:buNone/>
            </a:pPr>
            <a:endParaRPr lang="nb-NO" sz="1400" dirty="0">
              <a:latin typeface="Figtree"/>
            </a:endParaRPr>
          </a:p>
          <a:p>
            <a:pPr lvl="1"/>
            <a:r>
              <a:rPr lang="nb-NO" sz="1400" dirty="0" err="1"/>
              <a:t>Acetylsalicylsyre</a:t>
            </a:r>
            <a:r>
              <a:rPr lang="nb-NO" sz="1400" dirty="0"/>
              <a:t> i metningsdose: ASA 300mg innen 24 t. </a:t>
            </a:r>
          </a:p>
          <a:p>
            <a:pPr lvl="1"/>
            <a:endParaRPr lang="nb-NO" sz="1400" dirty="0">
              <a:latin typeface="Figtree"/>
            </a:endParaRPr>
          </a:p>
          <a:p>
            <a:pPr lvl="1"/>
            <a:endParaRPr lang="nb-NO" sz="1400" dirty="0"/>
          </a:p>
          <a:p>
            <a:pPr lvl="1"/>
            <a:endParaRPr lang="nb-NO" sz="1400" dirty="0"/>
          </a:p>
          <a:p>
            <a:pPr lvl="1"/>
            <a:endParaRPr lang="nb-NO" sz="1400" dirty="0"/>
          </a:p>
        </p:txBody>
      </p:sp>
      <p:pic>
        <p:nvPicPr>
          <p:cNvPr id="5" name="Bilete 4">
            <a:extLst>
              <a:ext uri="{FF2B5EF4-FFF2-40B4-BE49-F238E27FC236}">
                <a16:creationId xmlns:a16="http://schemas.microsoft.com/office/drawing/2014/main" id="{C71CC41B-AC9B-0D45-B15C-6D7F695D80B4}"/>
              </a:ext>
            </a:extLst>
          </p:cNvPr>
          <p:cNvPicPr>
            <a:picLocks noChangeAspect="1"/>
          </p:cNvPicPr>
          <p:nvPr/>
        </p:nvPicPr>
        <p:blipFill>
          <a:blip r:embed="rId3"/>
          <a:stretch>
            <a:fillRect/>
          </a:stretch>
        </p:blipFill>
        <p:spPr>
          <a:xfrm>
            <a:off x="5971022" y="363753"/>
            <a:ext cx="5887429" cy="3316373"/>
          </a:xfrm>
          <a:prstGeom prst="rect">
            <a:avLst/>
          </a:prstGeom>
        </p:spPr>
      </p:pic>
      <p:pic>
        <p:nvPicPr>
          <p:cNvPr id="6" name="Bilete 5">
            <a:extLst>
              <a:ext uri="{FF2B5EF4-FFF2-40B4-BE49-F238E27FC236}">
                <a16:creationId xmlns:a16="http://schemas.microsoft.com/office/drawing/2014/main" id="{AF0C27DA-8046-7EFA-D20E-18B09CE7BA0E}"/>
              </a:ext>
            </a:extLst>
          </p:cNvPr>
          <p:cNvPicPr>
            <a:picLocks noChangeAspect="1"/>
          </p:cNvPicPr>
          <p:nvPr/>
        </p:nvPicPr>
        <p:blipFill>
          <a:blip r:embed="rId4"/>
          <a:stretch>
            <a:fillRect/>
          </a:stretch>
        </p:blipFill>
        <p:spPr>
          <a:xfrm>
            <a:off x="9181015" y="4043879"/>
            <a:ext cx="2677436" cy="1975158"/>
          </a:xfrm>
          <a:prstGeom prst="rect">
            <a:avLst/>
          </a:prstGeom>
        </p:spPr>
      </p:pic>
    </p:spTree>
    <p:extLst>
      <p:ext uri="{BB962C8B-B14F-4D97-AF65-F5344CB8AC3E}">
        <p14:creationId xmlns:p14="http://schemas.microsoft.com/office/powerpoint/2010/main" val="38052236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6" name="Rectangle 3085">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06E0A60E-80C7-EC70-898D-B29C7480E61C}"/>
              </a:ext>
            </a:extLst>
          </p:cNvPr>
          <p:cNvSpPr>
            <a:spLocks noGrp="1"/>
          </p:cNvSpPr>
          <p:nvPr>
            <p:ph type="title"/>
          </p:nvPr>
        </p:nvSpPr>
        <p:spPr>
          <a:xfrm>
            <a:off x="630936" y="640080"/>
            <a:ext cx="4818888" cy="1481328"/>
          </a:xfrm>
        </p:spPr>
        <p:txBody>
          <a:bodyPr anchor="b">
            <a:normAutofit/>
          </a:bodyPr>
          <a:lstStyle/>
          <a:p>
            <a:r>
              <a:rPr lang="nb-NO" sz="3800"/>
              <a:t>Hjerneslag- </a:t>
            </a:r>
            <a:br>
              <a:rPr lang="nb-NO" sz="3800"/>
            </a:br>
            <a:r>
              <a:rPr lang="nb-NO" sz="3800"/>
              <a:t>Hva skjer inn i hjernen?</a:t>
            </a:r>
            <a:endParaRPr lang="nb-NO" sz="3800" dirty="0"/>
          </a:p>
        </p:txBody>
      </p:sp>
      <p:sp>
        <p:nvSpPr>
          <p:cNvPr id="3088"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sshaldar for innhald 2">
            <a:extLst>
              <a:ext uri="{FF2B5EF4-FFF2-40B4-BE49-F238E27FC236}">
                <a16:creationId xmlns:a16="http://schemas.microsoft.com/office/drawing/2014/main" id="{22A33E29-3313-B76A-03C3-4D86AF628245}"/>
              </a:ext>
            </a:extLst>
          </p:cNvPr>
          <p:cNvSpPr>
            <a:spLocks noGrp="1"/>
          </p:cNvSpPr>
          <p:nvPr>
            <p:ph idx="1"/>
          </p:nvPr>
        </p:nvSpPr>
        <p:spPr>
          <a:xfrm>
            <a:off x="630936" y="2660904"/>
            <a:ext cx="4818888" cy="3547872"/>
          </a:xfrm>
        </p:spPr>
        <p:txBody>
          <a:bodyPr anchor="t">
            <a:normAutofit/>
          </a:bodyPr>
          <a:lstStyle/>
          <a:p>
            <a:r>
              <a:rPr lang="nb-NO" sz="2200"/>
              <a:t>Symptomer er avhengig fra hvor blodforsyningen er forstyrret i hjernen.</a:t>
            </a:r>
          </a:p>
          <a:p>
            <a:r>
              <a:rPr lang="nb-NO" sz="2200"/>
              <a:t>Fremre kretsløp vs bakre kretsløp</a:t>
            </a:r>
          </a:p>
          <a:p>
            <a:endParaRPr lang="nb-NO" sz="2200"/>
          </a:p>
          <a:p>
            <a:endParaRPr lang="nb-NO" sz="2200" dirty="0"/>
          </a:p>
        </p:txBody>
      </p:sp>
      <p:pic>
        <p:nvPicPr>
          <p:cNvPr id="3074" name="Picture 2" descr="Hvordan ser hjernen ut? – om hjernens struktur | DinHjernehelse">
            <a:extLst>
              <a:ext uri="{FF2B5EF4-FFF2-40B4-BE49-F238E27FC236}">
                <a16:creationId xmlns:a16="http://schemas.microsoft.com/office/drawing/2014/main" id="{58BB58F5-BE9E-417C-DCA4-3720D9218EA4}"/>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449824" y="-16517"/>
            <a:ext cx="5458968" cy="4135168"/>
          </a:xfrm>
          <a:prstGeom prst="rect">
            <a:avLst/>
          </a:prstGeom>
          <a:noFill/>
          <a:extLst>
            <a:ext uri="{909E8E84-426E-40DD-AFC4-6F175D3DCCD1}">
              <a14:hiddenFill xmlns:a14="http://schemas.microsoft.com/office/drawing/2010/main">
                <a:solidFill>
                  <a:srgbClr val="FFFFFF"/>
                </a:solidFill>
              </a14:hiddenFill>
            </a:ext>
          </a:extLst>
        </p:spPr>
      </p:pic>
      <p:pic>
        <p:nvPicPr>
          <p:cNvPr id="4" name="Bilete 3">
            <a:extLst>
              <a:ext uri="{FF2B5EF4-FFF2-40B4-BE49-F238E27FC236}">
                <a16:creationId xmlns:a16="http://schemas.microsoft.com/office/drawing/2014/main" id="{904B569A-F32F-5076-76D6-9C693147958E}"/>
              </a:ext>
            </a:extLst>
          </p:cNvPr>
          <p:cNvPicPr>
            <a:picLocks noChangeAspect="1"/>
          </p:cNvPicPr>
          <p:nvPr/>
        </p:nvPicPr>
        <p:blipFill>
          <a:blip r:embed="rId4"/>
          <a:stretch>
            <a:fillRect/>
          </a:stretch>
        </p:blipFill>
        <p:spPr>
          <a:xfrm>
            <a:off x="9000877" y="3714254"/>
            <a:ext cx="2888557" cy="2661112"/>
          </a:xfrm>
          <a:prstGeom prst="rect">
            <a:avLst/>
          </a:prstGeom>
        </p:spPr>
      </p:pic>
    </p:spTree>
    <p:extLst>
      <p:ext uri="{BB962C8B-B14F-4D97-AF65-F5344CB8AC3E}">
        <p14:creationId xmlns:p14="http://schemas.microsoft.com/office/powerpoint/2010/main" val="38550996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08C1BE5C-5E68-E9D2-3290-794F72AB9530}"/>
              </a:ext>
            </a:extLst>
          </p:cNvPr>
          <p:cNvSpPr>
            <a:spLocks noGrp="1"/>
          </p:cNvSpPr>
          <p:nvPr>
            <p:ph type="title"/>
          </p:nvPr>
        </p:nvSpPr>
        <p:spPr>
          <a:xfrm>
            <a:off x="630936" y="639520"/>
            <a:ext cx="3429000" cy="1719072"/>
          </a:xfrm>
        </p:spPr>
        <p:txBody>
          <a:bodyPr anchor="b">
            <a:normAutofit/>
          </a:bodyPr>
          <a:lstStyle/>
          <a:p>
            <a:r>
              <a:rPr lang="nb-NO" sz="3800"/>
              <a:t>Hjerneslag- fremre kretsløp</a:t>
            </a:r>
          </a:p>
        </p:txBody>
      </p:sp>
      <p:sp>
        <p:nvSpPr>
          <p:cNvPr id="13"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7">
            <a:extLst>
              <a:ext uri="{FF2B5EF4-FFF2-40B4-BE49-F238E27FC236}">
                <a16:creationId xmlns:a16="http://schemas.microsoft.com/office/drawing/2014/main" id="{89B70229-A410-A93A-9A9A-69E1608F8073}"/>
              </a:ext>
            </a:extLst>
          </p:cNvPr>
          <p:cNvSpPr>
            <a:spLocks noGrp="1"/>
          </p:cNvSpPr>
          <p:nvPr>
            <p:ph idx="1"/>
          </p:nvPr>
        </p:nvSpPr>
        <p:spPr>
          <a:xfrm>
            <a:off x="630936" y="2807208"/>
            <a:ext cx="3429000" cy="3410712"/>
          </a:xfrm>
        </p:spPr>
        <p:txBody>
          <a:bodyPr anchor="t">
            <a:normAutofit/>
          </a:bodyPr>
          <a:lstStyle/>
          <a:p>
            <a:r>
              <a:rPr lang="en-US" sz="2200" dirty="0" err="1"/>
              <a:t>Mest</a:t>
            </a:r>
            <a:r>
              <a:rPr lang="en-US" sz="2200" dirty="0"/>
              <a:t> </a:t>
            </a:r>
            <a:r>
              <a:rPr lang="en-US" sz="2200" dirty="0" err="1"/>
              <a:t>vanlige</a:t>
            </a:r>
            <a:r>
              <a:rPr lang="en-US" sz="2200" dirty="0"/>
              <a:t> (80%).</a:t>
            </a:r>
          </a:p>
          <a:p>
            <a:r>
              <a:rPr lang="en-US" sz="2200" dirty="0" err="1"/>
              <a:t>Gir</a:t>
            </a:r>
            <a:r>
              <a:rPr lang="en-US" sz="2200" dirty="0"/>
              <a:t> </a:t>
            </a:r>
            <a:r>
              <a:rPr lang="en-US" sz="2200" dirty="0" err="1"/>
              <a:t>klassiske</a:t>
            </a:r>
            <a:r>
              <a:rPr lang="en-US" sz="2200" dirty="0"/>
              <a:t> </a:t>
            </a:r>
            <a:r>
              <a:rPr lang="en-US" sz="2200" dirty="0" err="1"/>
              <a:t>utfall</a:t>
            </a:r>
            <a:endParaRPr lang="en-US" sz="2200" dirty="0"/>
          </a:p>
          <a:p>
            <a:r>
              <a:rPr lang="en-US" sz="2200" dirty="0"/>
              <a:t>Kan </a:t>
            </a:r>
            <a:r>
              <a:rPr lang="en-US" sz="2200" dirty="0" err="1"/>
              <a:t>eventuelt</a:t>
            </a:r>
            <a:r>
              <a:rPr lang="en-US" sz="2200" dirty="0"/>
              <a:t> </a:t>
            </a:r>
            <a:r>
              <a:rPr lang="en-US" sz="2200" dirty="0" err="1"/>
              <a:t>være</a:t>
            </a:r>
            <a:r>
              <a:rPr lang="en-US" sz="2200" dirty="0"/>
              <a:t> </a:t>
            </a:r>
            <a:r>
              <a:rPr lang="en-US" sz="2200" dirty="0" err="1"/>
              <a:t>kandidat</a:t>
            </a:r>
            <a:r>
              <a:rPr lang="en-US" sz="2200" dirty="0"/>
              <a:t> for </a:t>
            </a:r>
            <a:r>
              <a:rPr lang="en-US" sz="2200" dirty="0" err="1"/>
              <a:t>trombektomi</a:t>
            </a:r>
            <a:endParaRPr lang="en-US" sz="2200" dirty="0"/>
          </a:p>
        </p:txBody>
      </p:sp>
      <p:pic>
        <p:nvPicPr>
          <p:cNvPr id="4" name="Plasshaldar for innhald 3">
            <a:extLst>
              <a:ext uri="{FF2B5EF4-FFF2-40B4-BE49-F238E27FC236}">
                <a16:creationId xmlns:a16="http://schemas.microsoft.com/office/drawing/2014/main" id="{9F7A4CFB-6ED0-42D1-CCDF-DC711499AD3F}"/>
              </a:ext>
            </a:extLst>
          </p:cNvPr>
          <p:cNvPicPr>
            <a:picLocks noChangeAspect="1"/>
          </p:cNvPicPr>
          <p:nvPr/>
        </p:nvPicPr>
        <p:blipFill>
          <a:blip r:embed="rId2"/>
          <a:stretch>
            <a:fillRect/>
          </a:stretch>
        </p:blipFill>
        <p:spPr>
          <a:xfrm>
            <a:off x="4654296" y="840105"/>
            <a:ext cx="6903720" cy="5177790"/>
          </a:xfrm>
          <a:prstGeom prst="rect">
            <a:avLst/>
          </a:prstGeom>
        </p:spPr>
      </p:pic>
    </p:spTree>
    <p:extLst>
      <p:ext uri="{BB962C8B-B14F-4D97-AF65-F5344CB8AC3E}">
        <p14:creationId xmlns:p14="http://schemas.microsoft.com/office/powerpoint/2010/main" val="7672093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352BEC0E-22F8-46D0-9632-375DB541B0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614AEC03-1BD8-088C-6882-47B571964C3D}"/>
              </a:ext>
            </a:extLst>
          </p:cNvPr>
          <p:cNvSpPr>
            <a:spLocks noGrp="1"/>
          </p:cNvSpPr>
          <p:nvPr>
            <p:ph type="title"/>
          </p:nvPr>
        </p:nvSpPr>
        <p:spPr>
          <a:xfrm>
            <a:off x="640080" y="329184"/>
            <a:ext cx="6894576" cy="1783080"/>
          </a:xfrm>
        </p:spPr>
        <p:txBody>
          <a:bodyPr anchor="b">
            <a:normAutofit/>
          </a:bodyPr>
          <a:lstStyle/>
          <a:p>
            <a:r>
              <a:rPr lang="nb-NO" sz="5400" dirty="0"/>
              <a:t>Hjerneslag – </a:t>
            </a:r>
            <a:br>
              <a:rPr lang="nb-NO" sz="5400" dirty="0"/>
            </a:br>
            <a:r>
              <a:rPr lang="nb-NO" sz="5400" dirty="0"/>
              <a:t>bakre kretsløp</a:t>
            </a:r>
          </a:p>
        </p:txBody>
      </p:sp>
      <p:sp>
        <p:nvSpPr>
          <p:cNvPr id="24"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8952"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xmln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sshaldar for innhald 2">
            <a:extLst>
              <a:ext uri="{FF2B5EF4-FFF2-40B4-BE49-F238E27FC236}">
                <a16:creationId xmlns:a16="http://schemas.microsoft.com/office/drawing/2014/main" id="{96C09131-31D3-DC8E-3958-6C9BE277BE6A}"/>
              </a:ext>
            </a:extLst>
          </p:cNvPr>
          <p:cNvSpPr>
            <a:spLocks noGrp="1"/>
          </p:cNvSpPr>
          <p:nvPr>
            <p:ph idx="1"/>
          </p:nvPr>
        </p:nvSpPr>
        <p:spPr>
          <a:xfrm>
            <a:off x="640080" y="2706624"/>
            <a:ext cx="6894576" cy="3483864"/>
          </a:xfrm>
        </p:spPr>
        <p:txBody>
          <a:bodyPr>
            <a:normAutofit/>
          </a:bodyPr>
          <a:lstStyle/>
          <a:p>
            <a:r>
              <a:rPr lang="nb-NO" sz="2200" b="0" i="0" dirty="0">
                <a:effectLst/>
                <a:latin typeface="Figtree"/>
              </a:rPr>
              <a:t>15-20% av tilfellene.</a:t>
            </a:r>
          </a:p>
          <a:p>
            <a:endParaRPr lang="nb-NO" sz="2200" dirty="0">
              <a:latin typeface="Figtree"/>
            </a:endParaRPr>
          </a:p>
          <a:p>
            <a:r>
              <a:rPr lang="nb-NO" sz="2200" b="1" dirty="0">
                <a:latin typeface="Figtree"/>
              </a:rPr>
              <a:t>Symptomer: </a:t>
            </a:r>
          </a:p>
          <a:p>
            <a:pPr lvl="1"/>
            <a:r>
              <a:rPr lang="nb-NO" sz="2200" dirty="0">
                <a:latin typeface="Figtree"/>
              </a:rPr>
              <a:t>Synsfeltutfall, sensibilitetsutfall (bakre delen av store hjernen)</a:t>
            </a:r>
          </a:p>
          <a:p>
            <a:pPr lvl="1"/>
            <a:r>
              <a:rPr lang="nb-NO" sz="2200" dirty="0">
                <a:latin typeface="Figtree"/>
              </a:rPr>
              <a:t>Forstyrrelser i øyebevegelser, dobbeltsyn, </a:t>
            </a:r>
            <a:r>
              <a:rPr lang="nb-NO" sz="2200" dirty="0" err="1">
                <a:latin typeface="Figtree"/>
              </a:rPr>
              <a:t>svelgvansker</a:t>
            </a:r>
            <a:r>
              <a:rPr lang="nb-NO" sz="2200" dirty="0">
                <a:latin typeface="Figtree"/>
              </a:rPr>
              <a:t>, forvirring, svimmelhet, kvalme, eventuelt hodepine (hjernestammen+ lillehjernen)</a:t>
            </a:r>
          </a:p>
          <a:p>
            <a:r>
              <a:rPr lang="nb-NO" sz="2000" dirty="0">
                <a:latin typeface="Figtree"/>
              </a:rPr>
              <a:t>Klassiske </a:t>
            </a:r>
            <a:r>
              <a:rPr lang="nb-NO" sz="2000" dirty="0" err="1">
                <a:latin typeface="Figtree"/>
              </a:rPr>
              <a:t>kartleggingsvektøy</a:t>
            </a:r>
            <a:r>
              <a:rPr lang="nb-NO" sz="2000" dirty="0">
                <a:latin typeface="Figtree"/>
              </a:rPr>
              <a:t> som FAST og NIHSS: </a:t>
            </a:r>
            <a:r>
              <a:rPr lang="nb-NO" sz="2000" dirty="0" err="1">
                <a:latin typeface="Figtree"/>
              </a:rPr>
              <a:t>X</a:t>
            </a:r>
            <a:endParaRPr lang="nb-NO" sz="2000" dirty="0">
              <a:latin typeface="Figtree"/>
            </a:endParaRPr>
          </a:p>
        </p:txBody>
      </p:sp>
      <p:pic>
        <p:nvPicPr>
          <p:cNvPr id="4" name="Bilete 3">
            <a:extLst>
              <a:ext uri="{FF2B5EF4-FFF2-40B4-BE49-F238E27FC236}">
                <a16:creationId xmlns:a16="http://schemas.microsoft.com/office/drawing/2014/main" id="{4B5EC649-56B2-77A2-C444-0F79457DE6F3}"/>
              </a:ext>
            </a:extLst>
          </p:cNvPr>
          <p:cNvPicPr>
            <a:picLocks noChangeAspect="1"/>
          </p:cNvPicPr>
          <p:nvPr/>
        </p:nvPicPr>
        <p:blipFill>
          <a:blip r:embed="rId3"/>
          <a:stretch>
            <a:fillRect/>
          </a:stretch>
        </p:blipFill>
        <p:spPr>
          <a:xfrm>
            <a:off x="7863840" y="334409"/>
            <a:ext cx="4014216" cy="3419517"/>
          </a:xfrm>
          <a:prstGeom prst="rect">
            <a:avLst/>
          </a:prstGeom>
        </p:spPr>
      </p:pic>
      <p:pic>
        <p:nvPicPr>
          <p:cNvPr id="5" name="Bilete 4">
            <a:extLst>
              <a:ext uri="{FF2B5EF4-FFF2-40B4-BE49-F238E27FC236}">
                <a16:creationId xmlns:a16="http://schemas.microsoft.com/office/drawing/2014/main" id="{F8714798-B04E-437F-F934-D0B993097EA1}"/>
              </a:ext>
            </a:extLst>
          </p:cNvPr>
          <p:cNvPicPr>
            <a:picLocks noChangeAspect="1"/>
          </p:cNvPicPr>
          <p:nvPr/>
        </p:nvPicPr>
        <p:blipFill>
          <a:blip r:embed="rId4"/>
          <a:stretch>
            <a:fillRect/>
          </a:stretch>
        </p:blipFill>
        <p:spPr>
          <a:xfrm>
            <a:off x="7960766" y="4079193"/>
            <a:ext cx="3802075" cy="2176272"/>
          </a:xfrm>
          <a:prstGeom prst="rect">
            <a:avLst/>
          </a:prstGeom>
        </p:spPr>
      </p:pic>
    </p:spTree>
    <p:extLst>
      <p:ext uri="{BB962C8B-B14F-4D97-AF65-F5344CB8AC3E}">
        <p14:creationId xmlns:p14="http://schemas.microsoft.com/office/powerpoint/2010/main" val="2663197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5" name="Rectangle 54">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2F2413CB-2B9C-5F5A-1245-E7F6184F0596}"/>
              </a:ext>
            </a:extLst>
          </p:cNvPr>
          <p:cNvSpPr>
            <a:spLocks noGrp="1"/>
          </p:cNvSpPr>
          <p:nvPr>
            <p:ph type="title"/>
          </p:nvPr>
        </p:nvSpPr>
        <p:spPr>
          <a:xfrm>
            <a:off x="630936" y="639520"/>
            <a:ext cx="3429000" cy="1719072"/>
          </a:xfrm>
        </p:spPr>
        <p:txBody>
          <a:bodyPr anchor="b">
            <a:normAutofit/>
          </a:bodyPr>
          <a:lstStyle/>
          <a:p>
            <a:r>
              <a:rPr lang="nb-NO" sz="3800"/>
              <a:t>Hjerneslag- hvordan kjenne igjen?</a:t>
            </a:r>
          </a:p>
        </p:txBody>
      </p:sp>
      <p:sp>
        <p:nvSpPr>
          <p:cNvPr id="57" name="sketch line">
            <a:extLst>
              <a:ext uri="{FF2B5EF4-FFF2-40B4-BE49-F238E27FC236}">
                <a16:creationId xmlns:a16="http://schemas.microsoft.com/office/drawing/2014/main" id="{6357EC4F-235E-4222-A36F-C7878ACE37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7">
            <a:extLst>
              <a:ext uri="{FF2B5EF4-FFF2-40B4-BE49-F238E27FC236}">
                <a16:creationId xmlns:a16="http://schemas.microsoft.com/office/drawing/2014/main" id="{F670C0F2-3B7A-95F8-ED9E-F891C5445FEC}"/>
              </a:ext>
            </a:extLst>
          </p:cNvPr>
          <p:cNvSpPr>
            <a:spLocks noGrp="1"/>
          </p:cNvSpPr>
          <p:nvPr>
            <p:ph idx="1"/>
          </p:nvPr>
        </p:nvSpPr>
        <p:spPr>
          <a:xfrm>
            <a:off x="630936" y="2807208"/>
            <a:ext cx="3429000" cy="3410712"/>
          </a:xfrm>
        </p:spPr>
        <p:txBody>
          <a:bodyPr anchor="t">
            <a:normAutofit/>
          </a:bodyPr>
          <a:lstStyle/>
          <a:p>
            <a:r>
              <a:rPr lang="en-US" sz="2200"/>
              <a:t>FAST</a:t>
            </a:r>
          </a:p>
          <a:p>
            <a:endParaRPr lang="en-US" sz="2200"/>
          </a:p>
          <a:p>
            <a:r>
              <a:rPr lang="en-US" sz="2200"/>
              <a:t>+++</a:t>
            </a:r>
            <a:endParaRPr lang="en-US" sz="2200" dirty="0"/>
          </a:p>
        </p:txBody>
      </p:sp>
      <p:pic>
        <p:nvPicPr>
          <p:cNvPr id="4" name="Plasshaldar for innhald 3">
            <a:extLst>
              <a:ext uri="{FF2B5EF4-FFF2-40B4-BE49-F238E27FC236}">
                <a16:creationId xmlns:a16="http://schemas.microsoft.com/office/drawing/2014/main" id="{76BEBE21-6D5C-F76B-34B6-5CF591A29C0A}"/>
              </a:ext>
            </a:extLst>
          </p:cNvPr>
          <p:cNvPicPr>
            <a:picLocks noChangeAspect="1"/>
          </p:cNvPicPr>
          <p:nvPr/>
        </p:nvPicPr>
        <p:blipFill>
          <a:blip r:embed="rId2"/>
          <a:srcRect t="1546" r="3" b="3"/>
          <a:stretch/>
        </p:blipFill>
        <p:spPr>
          <a:xfrm>
            <a:off x="6080765" y="640080"/>
            <a:ext cx="4050781" cy="5577840"/>
          </a:xfrm>
          <a:prstGeom prst="rect">
            <a:avLst/>
          </a:prstGeom>
        </p:spPr>
      </p:pic>
    </p:spTree>
    <p:extLst>
      <p:ext uri="{BB962C8B-B14F-4D97-AF65-F5344CB8AC3E}">
        <p14:creationId xmlns:p14="http://schemas.microsoft.com/office/powerpoint/2010/main" val="42134926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6615F995-A140-1398-F124-0E7F93081736}"/>
              </a:ext>
            </a:extLst>
          </p:cNvPr>
          <p:cNvSpPr>
            <a:spLocks noGrp="1"/>
          </p:cNvSpPr>
          <p:nvPr>
            <p:ph type="title"/>
          </p:nvPr>
        </p:nvSpPr>
        <p:spPr>
          <a:xfrm>
            <a:off x="635000" y="640823"/>
            <a:ext cx="3418659" cy="5583148"/>
          </a:xfrm>
        </p:spPr>
        <p:txBody>
          <a:bodyPr anchor="ctr">
            <a:normAutofit/>
          </a:bodyPr>
          <a:lstStyle/>
          <a:p>
            <a:r>
              <a:rPr lang="nb-NO" sz="5400"/>
              <a:t>Hjerneslag- Hvordan kjenne igjen?</a:t>
            </a:r>
            <a:br>
              <a:rPr lang="nb-NO" sz="5400"/>
            </a:br>
            <a:endParaRPr lang="nb-NO" sz="5400"/>
          </a:p>
        </p:txBody>
      </p:sp>
      <p:sp>
        <p:nvSpPr>
          <p:cNvPr id="11"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Plasshaldar for innhald 2">
            <a:extLst>
              <a:ext uri="{FF2B5EF4-FFF2-40B4-BE49-F238E27FC236}">
                <a16:creationId xmlns:a16="http://schemas.microsoft.com/office/drawing/2014/main" id="{0A24FCD6-E995-9F21-5AF2-54EA3003304F}"/>
              </a:ext>
            </a:extLst>
          </p:cNvPr>
          <p:cNvGraphicFramePr>
            <a:graphicFrameLocks noGrp="1"/>
          </p:cNvGraphicFramePr>
          <p:nvPr>
            <p:ph idx="1"/>
            <p:extLst>
              <p:ext uri="{D42A27DB-BD31-4B8C-83A1-F6EECF244321}">
                <p14:modId xmlns:p14="http://schemas.microsoft.com/office/powerpoint/2010/main" val="3454011710"/>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563939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0F91DF8F-249F-E29E-2988-11F1B110F968}"/>
              </a:ext>
            </a:extLst>
          </p:cNvPr>
          <p:cNvSpPr>
            <a:spLocks noGrp="1"/>
          </p:cNvSpPr>
          <p:nvPr>
            <p:ph type="title"/>
          </p:nvPr>
        </p:nvSpPr>
        <p:spPr>
          <a:xfrm>
            <a:off x="635000" y="640823"/>
            <a:ext cx="3418659" cy="5583148"/>
          </a:xfrm>
        </p:spPr>
        <p:txBody>
          <a:bodyPr anchor="ctr">
            <a:normAutofit/>
          </a:bodyPr>
          <a:lstStyle/>
          <a:p>
            <a:r>
              <a:rPr lang="nb-NO" sz="5400"/>
              <a:t>Hjerneslag- hva kan man gjøre?</a:t>
            </a:r>
          </a:p>
        </p:txBody>
      </p:sp>
      <p:sp>
        <p:nvSpPr>
          <p:cNvPr id="11"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Plasshaldar for innhald 2">
            <a:extLst>
              <a:ext uri="{FF2B5EF4-FFF2-40B4-BE49-F238E27FC236}">
                <a16:creationId xmlns:a16="http://schemas.microsoft.com/office/drawing/2014/main" id="{D7C55D28-264B-1A66-6B92-C976E763BC66}"/>
              </a:ext>
            </a:extLst>
          </p:cNvPr>
          <p:cNvGraphicFramePr>
            <a:graphicFrameLocks noGrp="1"/>
          </p:cNvGraphicFramePr>
          <p:nvPr>
            <p:ph idx="1"/>
            <p:extLst>
              <p:ext uri="{D42A27DB-BD31-4B8C-83A1-F6EECF244321}">
                <p14:modId xmlns:p14="http://schemas.microsoft.com/office/powerpoint/2010/main" val="3952905098"/>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233119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6C6A1F5-8969-1EEF-9116-01F441BA7A54}"/>
              </a:ext>
            </a:extLst>
          </p:cNvPr>
          <p:cNvSpPr>
            <a:spLocks noGrp="1"/>
          </p:cNvSpPr>
          <p:nvPr>
            <p:ph type="title"/>
          </p:nvPr>
        </p:nvSpPr>
        <p:spPr/>
        <p:txBody>
          <a:bodyPr/>
          <a:lstStyle/>
          <a:p>
            <a:r>
              <a:rPr lang="nb-NO" dirty="0"/>
              <a:t>Kontraindikasjoner for trombolysebehandling</a:t>
            </a:r>
          </a:p>
        </p:txBody>
      </p:sp>
      <p:sp>
        <p:nvSpPr>
          <p:cNvPr id="3" name="Plasshaldar for innhald 2">
            <a:extLst>
              <a:ext uri="{FF2B5EF4-FFF2-40B4-BE49-F238E27FC236}">
                <a16:creationId xmlns:a16="http://schemas.microsoft.com/office/drawing/2014/main" id="{B6F2DBF8-6888-4BD6-C06F-9CCA1F077562}"/>
              </a:ext>
            </a:extLst>
          </p:cNvPr>
          <p:cNvSpPr>
            <a:spLocks noGrp="1"/>
          </p:cNvSpPr>
          <p:nvPr>
            <p:ph idx="1"/>
          </p:nvPr>
        </p:nvSpPr>
        <p:spPr/>
        <p:txBody>
          <a:bodyPr>
            <a:normAutofit/>
          </a:bodyPr>
          <a:lstStyle/>
          <a:p>
            <a:pPr marL="0" indent="0">
              <a:lnSpc>
                <a:spcPct val="104000"/>
              </a:lnSpc>
              <a:spcAft>
                <a:spcPts val="25"/>
              </a:spcAft>
              <a:buNone/>
            </a:pPr>
            <a:endParaRPr lang="nb-NO" sz="1200" kern="100" dirty="0">
              <a:solidFill>
                <a:srgbClr val="000000"/>
              </a:solidFill>
              <a:effectLst/>
              <a:latin typeface="Calibri" panose="020F0502020204030204" pitchFamily="34" charset="0"/>
              <a:ea typeface="Calibri" panose="020F0502020204030204" pitchFamily="34" charset="0"/>
            </a:endParaRPr>
          </a:p>
          <a:p>
            <a:endParaRPr lang="nb-NO" dirty="0"/>
          </a:p>
        </p:txBody>
      </p:sp>
      <p:sp>
        <p:nvSpPr>
          <p:cNvPr id="4" name="TekstSylinder 3">
            <a:extLst>
              <a:ext uri="{FF2B5EF4-FFF2-40B4-BE49-F238E27FC236}">
                <a16:creationId xmlns:a16="http://schemas.microsoft.com/office/drawing/2014/main" id="{ECF50330-4044-351A-7F03-59BC96CC502F}"/>
              </a:ext>
            </a:extLst>
          </p:cNvPr>
          <p:cNvSpPr txBox="1"/>
          <p:nvPr/>
        </p:nvSpPr>
        <p:spPr>
          <a:xfrm>
            <a:off x="5641258" y="2971800"/>
            <a:ext cx="914400" cy="914400"/>
          </a:xfrm>
          <a:prstGeom prst="rect">
            <a:avLst/>
          </a:prstGeom>
          <a:noFill/>
        </p:spPr>
        <p:txBody>
          <a:bodyPr wrap="square" rtlCol="0">
            <a:spAutoFit/>
          </a:bodyPr>
          <a:lstStyle/>
          <a:p>
            <a:endParaRPr lang="nb-NO" dirty="0"/>
          </a:p>
        </p:txBody>
      </p:sp>
      <p:sp>
        <p:nvSpPr>
          <p:cNvPr id="5" name="TekstSylinder 4">
            <a:extLst>
              <a:ext uri="{FF2B5EF4-FFF2-40B4-BE49-F238E27FC236}">
                <a16:creationId xmlns:a16="http://schemas.microsoft.com/office/drawing/2014/main" id="{22561DAF-51BB-DD4E-EABC-10516A3ED98E}"/>
              </a:ext>
            </a:extLst>
          </p:cNvPr>
          <p:cNvSpPr txBox="1"/>
          <p:nvPr/>
        </p:nvSpPr>
        <p:spPr>
          <a:xfrm>
            <a:off x="913887" y="1452148"/>
            <a:ext cx="5574890" cy="5942717"/>
          </a:xfrm>
          <a:prstGeom prst="rect">
            <a:avLst/>
          </a:prstGeom>
          <a:noFill/>
        </p:spPr>
        <p:txBody>
          <a:bodyPr wrap="square" rtlCol="0">
            <a:spAutoFit/>
          </a:bodyPr>
          <a:lstStyle/>
          <a:p>
            <a:pPr marL="234950" indent="-6350">
              <a:lnSpc>
                <a:spcPct val="108000"/>
              </a:lnSpc>
              <a:spcAft>
                <a:spcPts val="25"/>
              </a:spcAft>
            </a:pPr>
            <a:r>
              <a:rPr lang="nb-NO" sz="1600" kern="100" dirty="0">
                <a:solidFill>
                  <a:srgbClr val="2F5496"/>
                </a:solidFill>
                <a:effectLst/>
                <a:latin typeface="Calibri" panose="020F0502020204030204" pitchFamily="34" charset="0"/>
                <a:ea typeface="Calibri" panose="020F0502020204030204" pitchFamily="34" charset="0"/>
              </a:rPr>
              <a:t>Retningslinje for hjerneslag – kontraindikasjoner når det gjelder trombolyse ved hjerneinfarkt &lt; 4,5 timer, absolutte og relative (veiledende liste) </a:t>
            </a:r>
            <a:endParaRPr lang="nb-NO" sz="1200" kern="100" dirty="0">
              <a:solidFill>
                <a:srgbClr val="000000"/>
              </a:solidFill>
              <a:effectLst/>
              <a:latin typeface="Calibri" panose="020F0502020204030204" pitchFamily="34" charset="0"/>
              <a:ea typeface="Calibri" panose="020F0502020204030204" pitchFamily="34" charset="0"/>
            </a:endParaRPr>
          </a:p>
          <a:p>
            <a:pPr marL="234950" indent="-6350">
              <a:lnSpc>
                <a:spcPct val="107000"/>
              </a:lnSpc>
              <a:spcAft>
                <a:spcPts val="1005"/>
              </a:spcAft>
            </a:pPr>
            <a:r>
              <a:rPr lang="nb-NO" sz="1100" kern="100" dirty="0">
                <a:solidFill>
                  <a:srgbClr val="000000"/>
                </a:solidFill>
                <a:effectLst/>
                <a:latin typeface="Calibri" panose="020F0502020204030204" pitchFamily="34" charset="0"/>
                <a:ea typeface="Calibri" panose="020F0502020204030204" pitchFamily="34" charset="0"/>
              </a:rPr>
              <a:t> </a:t>
            </a:r>
            <a:r>
              <a:rPr lang="nb-NO" sz="1300" kern="100" dirty="0">
                <a:solidFill>
                  <a:srgbClr val="2F5496"/>
                </a:solidFill>
                <a:effectLst/>
                <a:latin typeface="Calibri" panose="020F0502020204030204" pitchFamily="34" charset="0"/>
                <a:ea typeface="Calibri" panose="020F0502020204030204" pitchFamily="34" charset="0"/>
              </a:rPr>
              <a:t>Absolutte kontraindikasjoner </a:t>
            </a:r>
            <a:endParaRPr lang="nb-NO" sz="1200" kern="100" dirty="0">
              <a:solidFill>
                <a:srgbClr val="000000"/>
              </a:solidFill>
              <a:latin typeface="Calibri" panose="020F0502020204030204" pitchFamily="34" charset="0"/>
              <a:ea typeface="Calibri" panose="020F0502020204030204" pitchFamily="34" charset="0"/>
            </a:endParaRPr>
          </a:p>
          <a:p>
            <a:pPr indent="-144000">
              <a:buFont typeface="Arial" panose="020B0604020202020204" pitchFamily="34" charset="0"/>
              <a:buChar char="•"/>
            </a:pPr>
            <a:r>
              <a:rPr lang="nb-NO" sz="1200" u="none" strike="noStrike" kern="100" dirty="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CT viser intrakraniell blødning </a:t>
            </a:r>
          </a:p>
          <a:p>
            <a:pPr indent="-144000">
              <a:buFont typeface="Arial" panose="020B0604020202020204" pitchFamily="34" charset="0"/>
              <a:buChar char="•"/>
            </a:pPr>
            <a:r>
              <a:rPr lang="nb-NO" sz="1200" u="none" strike="noStrike" kern="100" dirty="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Koma som ikke tilsvarer okklusjon av </a:t>
            </a:r>
            <a:r>
              <a:rPr lang="nb-NO" sz="1200" u="none" strike="noStrike" kern="100" dirty="0" err="1">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a.basilaris</a:t>
            </a:r>
            <a:r>
              <a:rPr lang="nb-NO" sz="1200" u="none" strike="noStrike" kern="100" dirty="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/hjerneinfarkt </a:t>
            </a:r>
          </a:p>
          <a:p>
            <a:pPr marL="171450" lvl="0" indent="-171450" fontAlgn="base">
              <a:lnSpc>
                <a:spcPct val="104000"/>
              </a:lnSpc>
              <a:spcAft>
                <a:spcPts val="25"/>
              </a:spcAft>
              <a:buClr>
                <a:srgbClr val="000000"/>
              </a:buClr>
              <a:buSzPts val="1000"/>
              <a:buFont typeface="Arial" panose="020B0604020202020204" pitchFamily="34" charset="0"/>
              <a:buChar char="•"/>
            </a:pPr>
            <a:r>
              <a:rPr lang="nb-NO" sz="1200" u="none" strike="noStrike" kern="100" dirty="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SBT &gt; 185 eller DBT &gt; 110 til tross for behandling </a:t>
            </a:r>
          </a:p>
          <a:p>
            <a:pPr marL="342900" lvl="0" indent="-342900" fontAlgn="base">
              <a:lnSpc>
                <a:spcPct val="104000"/>
              </a:lnSpc>
              <a:spcAft>
                <a:spcPts val="25"/>
              </a:spcAft>
              <a:buClr>
                <a:srgbClr val="000000"/>
              </a:buClr>
              <a:buSzPts val="1000"/>
              <a:buFont typeface="Arial" panose="020B0604020202020204" pitchFamily="34" charset="0"/>
              <a:buChar char="•"/>
            </a:pPr>
            <a:r>
              <a:rPr lang="nb-NO" sz="1200" u="none" strike="noStrike" kern="100" dirty="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Glukose &lt; 3 eller &gt; 22 </a:t>
            </a:r>
            <a:r>
              <a:rPr lang="nb-NO" sz="1200" u="none" strike="noStrike" kern="100" dirty="0" err="1">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mmol</a:t>
            </a:r>
            <a:r>
              <a:rPr lang="nb-NO" sz="1200" u="none" strike="noStrike" kern="100" dirty="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/l </a:t>
            </a:r>
          </a:p>
          <a:p>
            <a:pPr marL="342900" lvl="0" indent="-342900" fontAlgn="base">
              <a:lnSpc>
                <a:spcPct val="104000"/>
              </a:lnSpc>
              <a:spcAft>
                <a:spcPts val="25"/>
              </a:spcAft>
              <a:buClr>
                <a:srgbClr val="000000"/>
              </a:buClr>
              <a:buSzPts val="1000"/>
              <a:buFont typeface="Arial" panose="020B0604020202020204" pitchFamily="34" charset="0"/>
              <a:buChar char="•"/>
            </a:pPr>
            <a:r>
              <a:rPr lang="nb-NO" sz="1200" u="none" strike="noStrike" kern="100" dirty="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Kjent malign cerebral tumor (ikke meningeom) </a:t>
            </a:r>
          </a:p>
          <a:p>
            <a:pPr marL="342900" lvl="0" indent="-342900" fontAlgn="base">
              <a:lnSpc>
                <a:spcPct val="104000"/>
              </a:lnSpc>
              <a:spcAft>
                <a:spcPts val="25"/>
              </a:spcAft>
              <a:buClr>
                <a:srgbClr val="000000"/>
              </a:buClr>
              <a:buSzPts val="1000"/>
              <a:buFont typeface="Arial" panose="020B0604020202020204" pitchFamily="34" charset="0"/>
              <a:buChar char="•"/>
            </a:pPr>
            <a:r>
              <a:rPr lang="nb-NO" sz="1200" u="none" strike="noStrike" kern="100" dirty="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Hjerneblødning siste 3 måneder </a:t>
            </a:r>
          </a:p>
          <a:p>
            <a:pPr marL="171450" lvl="0" indent="-171450" fontAlgn="base">
              <a:lnSpc>
                <a:spcPct val="104000"/>
              </a:lnSpc>
              <a:spcAft>
                <a:spcPts val="25"/>
              </a:spcAft>
              <a:buClr>
                <a:srgbClr val="000000"/>
              </a:buClr>
              <a:buSzPts val="1000"/>
              <a:buFont typeface="Arial" panose="020B0604020202020204" pitchFamily="34" charset="0"/>
              <a:buChar char="•"/>
            </a:pPr>
            <a:r>
              <a:rPr lang="nb-NO" sz="1200" u="none" strike="noStrike" kern="100" dirty="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Pågående blødning eller transfusjonskrevende blødning siste 21 dager</a:t>
            </a:r>
          </a:p>
          <a:p>
            <a:pPr marL="171450" lvl="0" indent="-171450" fontAlgn="base">
              <a:lnSpc>
                <a:spcPct val="104000"/>
              </a:lnSpc>
              <a:spcAft>
                <a:spcPts val="25"/>
              </a:spcAft>
              <a:buClr>
                <a:srgbClr val="000000"/>
              </a:buClr>
              <a:buSzPts val="1000"/>
              <a:buFont typeface="Arial" panose="020B0604020202020204" pitchFamily="34" charset="0"/>
              <a:buChar char="•"/>
            </a:pPr>
            <a:r>
              <a:rPr lang="nb-NO" sz="1200" u="none" strike="noStrike" kern="100" dirty="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Blødningsrisiko: </a:t>
            </a:r>
          </a:p>
          <a:p>
            <a:pPr marL="742950" marR="2384425" lvl="1" indent="-285750" fontAlgn="base">
              <a:lnSpc>
                <a:spcPct val="104000"/>
              </a:lnSpc>
              <a:spcAft>
                <a:spcPts val="25"/>
              </a:spcAft>
              <a:buClr>
                <a:srgbClr val="000000"/>
              </a:buClr>
              <a:buSzPts val="1000"/>
              <a:buFont typeface="Courier New" panose="02070309020205020404" pitchFamily="49" charset="0"/>
              <a:buChar char="o"/>
            </a:pPr>
            <a:r>
              <a:rPr lang="nb-NO" sz="1200" u="none" strike="noStrike" kern="100" dirty="0">
                <a:solidFill>
                  <a:srgbClr val="000000"/>
                </a:solidFill>
                <a:effectLst/>
                <a:uFill>
                  <a:solidFill>
                    <a:srgbClr val="000000"/>
                  </a:solidFill>
                </a:uFill>
                <a:latin typeface="Arial" panose="020B0604020202020204" pitchFamily="34" charset="0"/>
                <a:ea typeface="Courier New" panose="02070309020205020404" pitchFamily="49" charset="0"/>
                <a:cs typeface="Arial" panose="020B0604020202020204" pitchFamily="34" charset="0"/>
              </a:rPr>
              <a:t>Marevanbehandlet med INR &gt;1,7</a:t>
            </a:r>
          </a:p>
          <a:p>
            <a:pPr marL="742950" marR="2384425" lvl="1" indent="-285750" fontAlgn="base">
              <a:lnSpc>
                <a:spcPct val="104000"/>
              </a:lnSpc>
              <a:spcAft>
                <a:spcPts val="25"/>
              </a:spcAft>
              <a:buClr>
                <a:srgbClr val="000000"/>
              </a:buClr>
              <a:buSzPts val="1000"/>
              <a:buFont typeface="Courier New" panose="02070309020205020404" pitchFamily="49" charset="0"/>
              <a:buChar char="o"/>
            </a:pPr>
            <a:r>
              <a:rPr lang="nb-NO" sz="1200" u="none" strike="noStrike" kern="100" dirty="0">
                <a:solidFill>
                  <a:srgbClr val="000000"/>
                </a:solidFill>
                <a:effectLst/>
                <a:uFill>
                  <a:solidFill>
                    <a:srgbClr val="000000"/>
                  </a:solidFill>
                </a:uFill>
                <a:latin typeface="Arial" panose="020B0604020202020204" pitchFamily="34" charset="0"/>
                <a:ea typeface="Courier New" panose="02070309020205020404" pitchFamily="49" charset="0"/>
                <a:cs typeface="Arial" panose="020B0604020202020204" pitchFamily="34" charset="0"/>
              </a:rPr>
              <a:t> Full dose Heparin/</a:t>
            </a:r>
            <a:r>
              <a:rPr lang="nb-NO" sz="1200" u="none" strike="noStrike" kern="100" dirty="0" err="1">
                <a:solidFill>
                  <a:srgbClr val="000000"/>
                </a:solidFill>
                <a:effectLst/>
                <a:uFill>
                  <a:solidFill>
                    <a:srgbClr val="000000"/>
                  </a:solidFill>
                </a:uFill>
                <a:latin typeface="Arial" panose="020B0604020202020204" pitchFamily="34" charset="0"/>
                <a:ea typeface="Courier New" panose="02070309020205020404" pitchFamily="49" charset="0"/>
                <a:cs typeface="Arial" panose="020B0604020202020204" pitchFamily="34" charset="0"/>
              </a:rPr>
              <a:t>Klexane</a:t>
            </a:r>
            <a:r>
              <a:rPr lang="nb-NO" sz="1200" kern="100" dirty="0">
                <a:solidFill>
                  <a:srgbClr val="000000"/>
                </a:solidFill>
                <a:uFill>
                  <a:solidFill>
                    <a:srgbClr val="000000"/>
                  </a:solidFill>
                </a:uFill>
                <a:latin typeface="Arial" panose="020B0604020202020204" pitchFamily="34" charset="0"/>
                <a:ea typeface="Courier New" panose="02070309020205020404" pitchFamily="49" charset="0"/>
                <a:cs typeface="Arial" panose="020B0604020202020204" pitchFamily="34" charset="0"/>
              </a:rPr>
              <a:t> </a:t>
            </a:r>
            <a:r>
              <a:rPr lang="nb-NO" sz="1200" u="none" strike="noStrike" kern="100" dirty="0">
                <a:solidFill>
                  <a:srgbClr val="000000"/>
                </a:solidFill>
                <a:effectLst/>
                <a:uFill>
                  <a:solidFill>
                    <a:srgbClr val="000000"/>
                  </a:solidFill>
                </a:uFill>
                <a:latin typeface="Arial" panose="020B0604020202020204" pitchFamily="34" charset="0"/>
                <a:ea typeface="Courier New" panose="02070309020205020404" pitchFamily="49" charset="0"/>
                <a:cs typeface="Arial" panose="020B0604020202020204" pitchFamily="34" charset="0"/>
              </a:rPr>
              <a:t>&lt;48timer </a:t>
            </a:r>
          </a:p>
          <a:p>
            <a:pPr marL="742950" marR="2384425" lvl="1" indent="-285750" fontAlgn="base">
              <a:lnSpc>
                <a:spcPct val="104000"/>
              </a:lnSpc>
              <a:spcAft>
                <a:spcPts val="25"/>
              </a:spcAft>
              <a:buClr>
                <a:srgbClr val="000000"/>
              </a:buClr>
              <a:buSzPts val="1000"/>
              <a:buFont typeface="Courier New" panose="02070309020205020404" pitchFamily="49" charset="0"/>
              <a:buChar char="o"/>
            </a:pPr>
            <a:r>
              <a:rPr lang="nb-NO" sz="1200" u="none" strike="noStrike" kern="100" dirty="0">
                <a:solidFill>
                  <a:srgbClr val="000000"/>
                </a:solidFill>
                <a:effectLst/>
                <a:uFill>
                  <a:solidFill>
                    <a:srgbClr val="000000"/>
                  </a:solidFill>
                </a:uFill>
                <a:latin typeface="Arial" panose="020B0604020202020204" pitchFamily="34" charset="0"/>
                <a:ea typeface="Courier New" panose="02070309020205020404" pitchFamily="49" charset="0"/>
                <a:cs typeface="Arial" panose="020B0604020202020204" pitchFamily="34" charset="0"/>
              </a:rPr>
              <a:t>DOAK &lt; 48 timer* </a:t>
            </a:r>
          </a:p>
          <a:p>
            <a:pPr marL="742950" marR="2384425" lvl="1" indent="-285750" fontAlgn="base">
              <a:lnSpc>
                <a:spcPct val="104000"/>
              </a:lnSpc>
              <a:spcAft>
                <a:spcPts val="25"/>
              </a:spcAft>
              <a:buClr>
                <a:srgbClr val="000000"/>
              </a:buClr>
              <a:buSzPts val="1000"/>
              <a:buFont typeface="Courier New" panose="02070309020205020404" pitchFamily="49" charset="0"/>
              <a:buChar char="o"/>
            </a:pPr>
            <a:r>
              <a:rPr lang="nb-NO" sz="1200" u="none" strike="noStrike" kern="100" dirty="0">
                <a:solidFill>
                  <a:srgbClr val="000000"/>
                </a:solidFill>
                <a:effectLst/>
                <a:uFill>
                  <a:solidFill>
                    <a:srgbClr val="000000"/>
                  </a:solidFill>
                </a:uFill>
                <a:latin typeface="Arial" panose="020B0604020202020204" pitchFamily="34" charset="0"/>
                <a:ea typeface="Courier New" panose="02070309020205020404" pitchFamily="49" charset="0"/>
                <a:cs typeface="Arial" panose="020B0604020202020204" pitchFamily="34" charset="0"/>
              </a:rPr>
              <a:t>Større kirurgi/ traume siste 21 dager </a:t>
            </a:r>
          </a:p>
          <a:p>
            <a:pPr marL="742950" marR="2384425" lvl="1" indent="-285750" fontAlgn="base">
              <a:lnSpc>
                <a:spcPct val="104000"/>
              </a:lnSpc>
              <a:spcAft>
                <a:spcPts val="25"/>
              </a:spcAft>
              <a:buClr>
                <a:srgbClr val="000000"/>
              </a:buClr>
              <a:buSzPts val="1000"/>
              <a:buFont typeface="Courier New" panose="02070309020205020404" pitchFamily="49" charset="0"/>
              <a:buChar char="o"/>
            </a:pPr>
            <a:r>
              <a:rPr lang="nb-NO" sz="1200" u="none" strike="noStrike" kern="100" dirty="0">
                <a:solidFill>
                  <a:srgbClr val="000000"/>
                </a:solidFill>
                <a:effectLst/>
                <a:uFill>
                  <a:solidFill>
                    <a:srgbClr val="000000"/>
                  </a:solidFill>
                </a:uFill>
                <a:latin typeface="Arial" panose="020B0604020202020204" pitchFamily="34" charset="0"/>
                <a:ea typeface="Courier New" panose="02070309020205020404" pitchFamily="49" charset="0"/>
                <a:cs typeface="Arial" panose="020B0604020202020204" pitchFamily="34" charset="0"/>
              </a:rPr>
              <a:t>Hjerte-Lunge-Redning siste 10 dager</a:t>
            </a:r>
          </a:p>
          <a:p>
            <a:pPr marL="742950" marR="2384425" lvl="1" indent="-285750" fontAlgn="base">
              <a:lnSpc>
                <a:spcPct val="104000"/>
              </a:lnSpc>
              <a:spcAft>
                <a:spcPts val="25"/>
              </a:spcAft>
              <a:buClr>
                <a:srgbClr val="000000"/>
              </a:buClr>
              <a:buSzPts val="1000"/>
              <a:buFont typeface="Courier New" panose="02070309020205020404" pitchFamily="49" charset="0"/>
              <a:buChar char="o"/>
            </a:pPr>
            <a:r>
              <a:rPr lang="nb-NO" sz="1200" u="none" strike="noStrike" kern="100" dirty="0">
                <a:solidFill>
                  <a:srgbClr val="000000"/>
                </a:solidFill>
                <a:effectLst/>
                <a:uFill>
                  <a:solidFill>
                    <a:srgbClr val="000000"/>
                  </a:solidFill>
                </a:uFill>
                <a:latin typeface="Arial" panose="020B0604020202020204" pitchFamily="34" charset="0"/>
                <a:ea typeface="Courier New" panose="02070309020205020404" pitchFamily="49" charset="0"/>
                <a:cs typeface="Arial" panose="020B0604020202020204" pitchFamily="34" charset="0"/>
              </a:rPr>
              <a:t>Spinalpunksjon siste 3 dager </a:t>
            </a:r>
          </a:p>
          <a:p>
            <a:pPr marL="742950" marR="2384425" lvl="1" indent="-285750" fontAlgn="base">
              <a:lnSpc>
                <a:spcPct val="104000"/>
              </a:lnSpc>
              <a:spcAft>
                <a:spcPts val="25"/>
              </a:spcAft>
              <a:buClr>
                <a:srgbClr val="000000"/>
              </a:buClr>
              <a:buSzPts val="1000"/>
              <a:buFont typeface="Courier New" panose="02070309020205020404" pitchFamily="49" charset="0"/>
              <a:buChar char="o"/>
            </a:pPr>
            <a:r>
              <a:rPr lang="nb-NO" sz="1000" u="none" strike="noStrike" kern="100" dirty="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	</a:t>
            </a:r>
            <a:r>
              <a:rPr lang="nb-NO" sz="1200" u="none" strike="noStrike" kern="100" dirty="0">
                <a:solidFill>
                  <a:srgbClr val="000000"/>
                </a:solidFill>
                <a:effectLst/>
                <a:uFill>
                  <a:solidFill>
                    <a:srgbClr val="000000"/>
                  </a:solidFill>
                </a:uFill>
                <a:latin typeface="Arial" panose="020B0604020202020204" pitchFamily="34" charset="0"/>
                <a:ea typeface="Courier New" panose="02070309020205020404" pitchFamily="49" charset="0"/>
                <a:cs typeface="Arial" panose="020B0604020202020204" pitchFamily="34" charset="0"/>
              </a:rPr>
              <a:t>Bakteriell endokarditt/ perikarditt </a:t>
            </a:r>
          </a:p>
          <a:p>
            <a:pPr marL="742950" marR="2384425" lvl="1" indent="-285750" fontAlgn="base">
              <a:lnSpc>
                <a:spcPct val="104000"/>
              </a:lnSpc>
              <a:spcAft>
                <a:spcPts val="25"/>
              </a:spcAft>
              <a:buClr>
                <a:srgbClr val="000000"/>
              </a:buClr>
              <a:buSzPts val="1000"/>
              <a:buFont typeface="Courier New" panose="02070309020205020404" pitchFamily="49" charset="0"/>
              <a:buChar char="o"/>
            </a:pPr>
            <a:r>
              <a:rPr lang="nb-NO" sz="1200" u="none" strike="noStrike" kern="100" dirty="0">
                <a:solidFill>
                  <a:srgbClr val="000000"/>
                </a:solidFill>
                <a:effectLst/>
                <a:uFill>
                  <a:solidFill>
                    <a:srgbClr val="000000"/>
                  </a:solidFill>
                </a:uFill>
                <a:latin typeface="Arial" panose="020B0604020202020204" pitchFamily="34" charset="0"/>
                <a:ea typeface="Courier New" panose="02070309020205020404" pitchFamily="49" charset="0"/>
                <a:cs typeface="Arial" panose="020B0604020202020204" pitchFamily="34" charset="0"/>
              </a:rPr>
              <a:t>Akutt pankreatitt, aktiv hepatitt, øsofagusvaricer, alvorlig leversykdom</a:t>
            </a:r>
            <a:r>
              <a:rPr lang="nb-NO" sz="1200" u="none" strike="noStrike" kern="100" dirty="0">
                <a:solidFill>
                  <a:srgbClr val="000000"/>
                </a:solidFill>
                <a:effectLst/>
                <a:uFill>
                  <a:solidFill>
                    <a:srgbClr val="000000"/>
                  </a:solidFill>
                </a:uFill>
                <a:latin typeface="Arial" panose="020B0604020202020204" pitchFamily="34" charset="0"/>
                <a:ea typeface="Times New Roman" panose="02020603050405020304" pitchFamily="18" charset="0"/>
                <a:cs typeface="Arial" panose="020B0604020202020204" pitchFamily="34" charset="0"/>
              </a:rPr>
              <a:t>  </a:t>
            </a:r>
            <a:endParaRPr lang="nb-NO" sz="1200" u="none" strike="noStrike" kern="100" dirty="0">
              <a:solidFill>
                <a:srgbClr val="000000"/>
              </a:solidFill>
              <a:effectLst/>
              <a:uFill>
                <a:solidFill>
                  <a:srgbClr val="000000"/>
                </a:solidFill>
              </a:uFill>
              <a:latin typeface="Arial" panose="020B0604020202020204" pitchFamily="34" charset="0"/>
              <a:ea typeface="Courier New" panose="02070309020205020404" pitchFamily="49" charset="0"/>
              <a:cs typeface="Arial" panose="020B0604020202020204" pitchFamily="34" charset="0"/>
            </a:endParaRPr>
          </a:p>
          <a:p>
            <a:pPr marL="234950" indent="-6350">
              <a:lnSpc>
                <a:spcPct val="107000"/>
              </a:lnSpc>
              <a:spcAft>
                <a:spcPts val="200"/>
              </a:spcAft>
            </a:pPr>
            <a:r>
              <a:rPr lang="nb-NO" sz="1200" kern="100" dirty="0">
                <a:solidFill>
                  <a:srgbClr val="FF0000"/>
                </a:solidFill>
                <a:effectLst/>
                <a:latin typeface="Times New Roman" panose="02020603050405020304" pitchFamily="18" charset="0"/>
                <a:ea typeface="Times New Roman" panose="02020603050405020304" pitchFamily="18" charset="0"/>
              </a:rPr>
              <a:t> </a:t>
            </a:r>
            <a:r>
              <a:rPr lang="nb-NO" sz="1200" kern="100" dirty="0">
                <a:solidFill>
                  <a:srgbClr val="000000"/>
                </a:solidFill>
                <a:effectLst/>
                <a:latin typeface="Times New Roman" panose="02020603050405020304" pitchFamily="18" charset="0"/>
                <a:ea typeface="Times New Roman" panose="02020603050405020304" pitchFamily="18" charset="0"/>
              </a:rPr>
              <a:t> </a:t>
            </a:r>
            <a:endParaRPr lang="nb-NO" sz="1200" kern="100" dirty="0">
              <a:solidFill>
                <a:srgbClr val="000000"/>
              </a:solidFill>
              <a:effectLst/>
              <a:latin typeface="Calibri" panose="020F0502020204030204" pitchFamily="34" charset="0"/>
              <a:ea typeface="Calibri" panose="020F0502020204030204" pitchFamily="34" charset="0"/>
            </a:endParaRPr>
          </a:p>
          <a:p>
            <a:endParaRPr lang="nb-NO" dirty="0"/>
          </a:p>
        </p:txBody>
      </p:sp>
      <p:sp>
        <p:nvSpPr>
          <p:cNvPr id="6" name="TekstSylinder 5">
            <a:extLst>
              <a:ext uri="{FF2B5EF4-FFF2-40B4-BE49-F238E27FC236}">
                <a16:creationId xmlns:a16="http://schemas.microsoft.com/office/drawing/2014/main" id="{44EE0940-8FD9-8CC3-295A-4F9A26BE2533}"/>
              </a:ext>
            </a:extLst>
          </p:cNvPr>
          <p:cNvSpPr txBox="1"/>
          <p:nvPr/>
        </p:nvSpPr>
        <p:spPr>
          <a:xfrm>
            <a:off x="6968655" y="1550504"/>
            <a:ext cx="5061156" cy="4778488"/>
          </a:xfrm>
          <a:prstGeom prst="rect">
            <a:avLst/>
          </a:prstGeom>
          <a:noFill/>
        </p:spPr>
        <p:txBody>
          <a:bodyPr wrap="square" rtlCol="0">
            <a:spAutoFit/>
          </a:bodyPr>
          <a:lstStyle/>
          <a:p>
            <a:pPr marL="234950" indent="-6350">
              <a:lnSpc>
                <a:spcPct val="107000"/>
              </a:lnSpc>
              <a:spcAft>
                <a:spcPts val="25"/>
              </a:spcAft>
            </a:pPr>
            <a:r>
              <a:rPr lang="nb-NO" sz="1600" kern="100" dirty="0">
                <a:solidFill>
                  <a:srgbClr val="2F5496"/>
                </a:solidFill>
                <a:effectLst/>
                <a:latin typeface="Calibri" panose="020F0502020204030204" pitchFamily="34" charset="0"/>
                <a:ea typeface="Calibri" panose="020F0502020204030204" pitchFamily="34" charset="0"/>
              </a:rPr>
              <a:t>Relative kontraindikasjoner </a:t>
            </a:r>
            <a:endParaRPr lang="nb-NO" sz="1600" kern="100" dirty="0">
              <a:solidFill>
                <a:srgbClr val="000000"/>
              </a:solidFill>
              <a:effectLst/>
              <a:latin typeface="Calibri" panose="020F0502020204030204" pitchFamily="34" charset="0"/>
              <a:ea typeface="Calibri" panose="020F0502020204030204" pitchFamily="34" charset="0"/>
            </a:endParaRPr>
          </a:p>
          <a:p>
            <a:pPr marL="234950" indent="-6350">
              <a:lnSpc>
                <a:spcPct val="107000"/>
              </a:lnSpc>
              <a:spcAft>
                <a:spcPts val="25"/>
              </a:spcAft>
            </a:pPr>
            <a:r>
              <a:rPr lang="nb-NO" sz="1800" kern="100" dirty="0">
                <a:solidFill>
                  <a:srgbClr val="000000"/>
                </a:solidFill>
                <a:effectLst/>
                <a:latin typeface="Calibri" panose="020F0502020204030204" pitchFamily="34" charset="0"/>
                <a:ea typeface="Calibri" panose="020F0502020204030204" pitchFamily="34" charset="0"/>
              </a:rPr>
              <a:t> </a:t>
            </a:r>
          </a:p>
          <a:p>
            <a:pPr marL="342900" lvl="0" indent="-342900" fontAlgn="base">
              <a:lnSpc>
                <a:spcPct val="104000"/>
              </a:lnSpc>
              <a:spcAft>
                <a:spcPts val="25"/>
              </a:spcAft>
              <a:buClr>
                <a:srgbClr val="000000"/>
              </a:buClr>
              <a:buSzPts val="1000"/>
              <a:buFont typeface="Arial" panose="020B0604020202020204" pitchFamily="34" charset="0"/>
              <a:buChar char="•"/>
            </a:pPr>
            <a:r>
              <a:rPr lang="nb-NO" sz="1200" u="none" strike="noStrike" kern="100" dirty="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Funksjonsnivå før slaget </a:t>
            </a:r>
            <a:r>
              <a:rPr lang="nb-NO" sz="1200" u="none" strike="noStrike" kern="100" dirty="0" err="1">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mRS</a:t>
            </a:r>
            <a:r>
              <a:rPr lang="nb-NO" sz="1200" u="none" strike="noStrike" kern="100" dirty="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 4-5 </a:t>
            </a:r>
          </a:p>
          <a:p>
            <a:pPr marL="342900" lvl="0" indent="-342900" fontAlgn="base">
              <a:lnSpc>
                <a:spcPct val="104000"/>
              </a:lnSpc>
              <a:spcAft>
                <a:spcPts val="25"/>
              </a:spcAft>
              <a:buClr>
                <a:srgbClr val="000000"/>
              </a:buClr>
              <a:buSzPts val="1000"/>
              <a:buFont typeface="Arial" panose="020B0604020202020204" pitchFamily="34" charset="0"/>
              <a:buChar char="•"/>
            </a:pPr>
            <a:r>
              <a:rPr lang="nb-NO" sz="1200" u="none" strike="noStrike" kern="100" dirty="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Epileptisk anfall hvis de bestående nevrologiske utfall vurderes til mest sannsynlig å være post-epileptiske og ikke forårsaket av akutt iskemi </a:t>
            </a:r>
          </a:p>
          <a:p>
            <a:pPr marL="342900" lvl="0" indent="-342900" fontAlgn="base">
              <a:lnSpc>
                <a:spcPct val="104000"/>
              </a:lnSpc>
              <a:spcAft>
                <a:spcPts val="25"/>
              </a:spcAft>
              <a:buClr>
                <a:srgbClr val="000000"/>
              </a:buClr>
              <a:buSzPts val="1000"/>
              <a:buFont typeface="Arial" panose="020B0604020202020204" pitchFamily="34" charset="0"/>
              <a:buChar char="•"/>
            </a:pPr>
            <a:r>
              <a:rPr lang="nb-NO" sz="1200" u="none" strike="noStrike" kern="100" dirty="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CT </a:t>
            </a:r>
            <a:r>
              <a:rPr lang="nb-NO" sz="1200" u="none" strike="noStrike" kern="100" dirty="0" err="1">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caput</a:t>
            </a:r>
            <a:r>
              <a:rPr lang="nb-NO" sz="1200" u="none" strike="noStrike" kern="100" dirty="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 utbredte mediaforandringer </a:t>
            </a:r>
          </a:p>
          <a:p>
            <a:pPr marL="342900" lvl="0" indent="-342900" fontAlgn="base">
              <a:lnSpc>
                <a:spcPct val="104000"/>
              </a:lnSpc>
              <a:spcAft>
                <a:spcPts val="25"/>
              </a:spcAft>
              <a:buClr>
                <a:srgbClr val="000000"/>
              </a:buClr>
              <a:buSzPts val="1000"/>
              <a:buFont typeface="Arial" panose="020B0604020202020204" pitchFamily="34" charset="0"/>
              <a:buChar char="•"/>
            </a:pPr>
            <a:r>
              <a:rPr lang="nb-NO" sz="1200" u="none" strike="noStrike" kern="100" dirty="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Hjerneslag &lt; 3 måneder </a:t>
            </a:r>
          </a:p>
          <a:p>
            <a:pPr marL="342900" lvl="0" indent="-342900" fontAlgn="base">
              <a:lnSpc>
                <a:spcPct val="104000"/>
              </a:lnSpc>
              <a:spcAft>
                <a:spcPts val="25"/>
              </a:spcAft>
              <a:buClr>
                <a:srgbClr val="000000"/>
              </a:buClr>
              <a:buSzPts val="1000"/>
              <a:buFont typeface="Arial" panose="020B0604020202020204" pitchFamily="34" charset="0"/>
              <a:buChar char="•"/>
            </a:pPr>
            <a:r>
              <a:rPr lang="nb-NO" sz="1200" u="none" strike="noStrike" kern="100" dirty="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Tidligere CNS-kirurgi siste 3 måneder </a:t>
            </a:r>
          </a:p>
          <a:p>
            <a:pPr marL="342900" lvl="0" indent="-342900" fontAlgn="base">
              <a:lnSpc>
                <a:spcPct val="104000"/>
              </a:lnSpc>
              <a:spcAft>
                <a:spcPts val="25"/>
              </a:spcAft>
              <a:buClr>
                <a:srgbClr val="000000"/>
              </a:buClr>
              <a:buSzPts val="1000"/>
              <a:buFont typeface="Arial" panose="020B0604020202020204" pitchFamily="34" charset="0"/>
              <a:buChar char="•"/>
            </a:pPr>
            <a:r>
              <a:rPr lang="nb-NO" sz="1200" u="none" strike="noStrike" kern="100" dirty="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Kjent ubehandlet AV-</a:t>
            </a:r>
            <a:r>
              <a:rPr lang="nb-NO" sz="1200" u="none" strike="noStrike" kern="100" dirty="0" err="1">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malformasjon</a:t>
            </a:r>
            <a:r>
              <a:rPr lang="nb-NO" sz="1200" u="none" strike="noStrike" kern="100" dirty="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/aneurisme </a:t>
            </a:r>
          </a:p>
          <a:p>
            <a:pPr marL="342900" lvl="0" indent="-342900" fontAlgn="base">
              <a:lnSpc>
                <a:spcPct val="104000"/>
              </a:lnSpc>
              <a:spcAft>
                <a:spcPts val="25"/>
              </a:spcAft>
              <a:buClr>
                <a:srgbClr val="000000"/>
              </a:buClr>
              <a:buSzPts val="1000"/>
              <a:buFont typeface="Arial" panose="020B0604020202020204" pitchFamily="34" charset="0"/>
              <a:buChar char="•"/>
            </a:pPr>
            <a:r>
              <a:rPr lang="nb-NO" sz="1200" u="none" strike="noStrike" kern="100" dirty="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Tidligere hjerneblødning (</a:t>
            </a:r>
            <a:r>
              <a:rPr lang="nb-NO" sz="1200" u="none" strike="noStrike" kern="100" dirty="0" err="1">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subduralt</a:t>
            </a:r>
            <a:r>
              <a:rPr lang="nb-NO" sz="1200" u="none" strike="noStrike" kern="100" dirty="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 hematom &gt;3mnd ingen relativ eller absolutt kontraindikasjon) </a:t>
            </a:r>
          </a:p>
          <a:p>
            <a:pPr marL="342900" lvl="0" indent="-342900" fontAlgn="base">
              <a:lnSpc>
                <a:spcPct val="104000"/>
              </a:lnSpc>
              <a:spcAft>
                <a:spcPts val="25"/>
              </a:spcAft>
              <a:buClr>
                <a:srgbClr val="000000"/>
              </a:buClr>
              <a:buSzPts val="1000"/>
              <a:buFont typeface="Arial" panose="020B0604020202020204" pitchFamily="34" charset="0"/>
              <a:buChar char="•"/>
            </a:pPr>
            <a:r>
              <a:rPr lang="nb-NO" sz="1200" u="none" strike="noStrike" kern="100" dirty="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Kjent </a:t>
            </a:r>
            <a:r>
              <a:rPr lang="nb-NO" sz="1200" u="none" strike="noStrike" kern="100" dirty="0" err="1">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hemoragisk</a:t>
            </a:r>
            <a:r>
              <a:rPr lang="nb-NO" sz="1200" u="none" strike="noStrike" kern="100" dirty="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 retinopati (DM) </a:t>
            </a:r>
          </a:p>
          <a:p>
            <a:pPr marL="342900" lvl="0" indent="-342900" fontAlgn="base">
              <a:lnSpc>
                <a:spcPct val="104000"/>
              </a:lnSpc>
              <a:spcAft>
                <a:spcPts val="25"/>
              </a:spcAft>
              <a:buClr>
                <a:srgbClr val="000000"/>
              </a:buClr>
              <a:buSzPts val="1000"/>
              <a:buFont typeface="Arial" panose="020B0604020202020204" pitchFamily="34" charset="0"/>
              <a:buChar char="•"/>
            </a:pPr>
            <a:r>
              <a:rPr lang="nb-NO" sz="1200" u="none" strike="noStrike" kern="100" dirty="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Cancer med økt blødningsrisiko </a:t>
            </a:r>
          </a:p>
          <a:p>
            <a:pPr marL="342900" lvl="0" indent="-342900" fontAlgn="base">
              <a:lnSpc>
                <a:spcPct val="104000"/>
              </a:lnSpc>
              <a:spcAft>
                <a:spcPts val="25"/>
              </a:spcAft>
              <a:buClr>
                <a:srgbClr val="000000"/>
              </a:buClr>
              <a:buSzPts val="1000"/>
              <a:buFont typeface="Arial" panose="020B0604020202020204" pitchFamily="34" charset="0"/>
              <a:buChar char="•"/>
            </a:pPr>
            <a:r>
              <a:rPr lang="nb-NO" sz="1200" u="none" strike="noStrike" kern="100" dirty="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Abdominal aortaaneurisme, AVM i GI-</a:t>
            </a:r>
            <a:r>
              <a:rPr lang="nb-NO" sz="1200" u="none" strike="noStrike" kern="100" dirty="0" err="1">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traktus</a:t>
            </a:r>
            <a:r>
              <a:rPr lang="nb-NO" sz="1200" u="none" strike="noStrike" kern="100" dirty="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 </a:t>
            </a:r>
          </a:p>
          <a:p>
            <a:pPr marL="342900" lvl="0" indent="-342900" fontAlgn="base">
              <a:lnSpc>
                <a:spcPct val="104000"/>
              </a:lnSpc>
              <a:spcAft>
                <a:spcPts val="25"/>
              </a:spcAft>
              <a:buClr>
                <a:srgbClr val="000000"/>
              </a:buClr>
              <a:buSzPts val="1000"/>
              <a:buFont typeface="Arial" panose="020B0604020202020204" pitchFamily="34" charset="0"/>
              <a:buChar char="•"/>
            </a:pPr>
            <a:r>
              <a:rPr lang="nb-NO" sz="1200" u="none" strike="noStrike" kern="100" dirty="0" err="1">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Ulcererende</a:t>
            </a:r>
            <a:r>
              <a:rPr lang="nb-NO" sz="1200" u="none" strike="noStrike" kern="100" dirty="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 GI-sykdom &lt; 3 måneder </a:t>
            </a:r>
          </a:p>
          <a:p>
            <a:pPr marL="342900" lvl="0" indent="-342900" fontAlgn="base">
              <a:lnSpc>
                <a:spcPct val="104000"/>
              </a:lnSpc>
              <a:spcAft>
                <a:spcPts val="25"/>
              </a:spcAft>
              <a:buClr>
                <a:srgbClr val="000000"/>
              </a:buClr>
              <a:buSzPts val="1000"/>
              <a:buFont typeface="Arial" panose="020B0604020202020204" pitchFamily="34" charset="0"/>
              <a:buChar char="•"/>
            </a:pPr>
            <a:r>
              <a:rPr lang="nb-NO" sz="1200" u="none" strike="noStrike" kern="100" dirty="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Kjent </a:t>
            </a:r>
            <a:r>
              <a:rPr lang="nb-NO" sz="1200" u="none" strike="noStrike" kern="100" dirty="0" err="1">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trombocytopeni</a:t>
            </a:r>
            <a:r>
              <a:rPr lang="nb-NO" sz="1200" u="none" strike="noStrike" kern="100" dirty="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 TPK &lt; 50,000 </a:t>
            </a:r>
          </a:p>
          <a:p>
            <a:pPr marL="342900" lvl="0" indent="-342900" fontAlgn="base">
              <a:lnSpc>
                <a:spcPct val="104000"/>
              </a:lnSpc>
              <a:spcAft>
                <a:spcPts val="25"/>
              </a:spcAft>
              <a:buClr>
                <a:srgbClr val="000000"/>
              </a:buClr>
              <a:buSzPts val="1000"/>
              <a:buFont typeface="Arial" panose="020B0604020202020204" pitchFamily="34" charset="0"/>
              <a:buChar char="•"/>
            </a:pPr>
            <a:r>
              <a:rPr lang="nb-NO" sz="1200" u="none" strike="noStrike" kern="100" dirty="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Lav dose Heparin/</a:t>
            </a:r>
            <a:r>
              <a:rPr lang="nb-NO" sz="1200" u="none" strike="noStrike" kern="100" dirty="0" err="1">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Klexane</a:t>
            </a:r>
            <a:r>
              <a:rPr lang="nb-NO" sz="1200" u="none" strike="noStrike" kern="100" dirty="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 </a:t>
            </a:r>
          </a:p>
          <a:p>
            <a:pPr marL="342900" lvl="0" indent="-342900" fontAlgn="base">
              <a:lnSpc>
                <a:spcPct val="104000"/>
              </a:lnSpc>
              <a:spcAft>
                <a:spcPts val="25"/>
              </a:spcAft>
              <a:buClr>
                <a:srgbClr val="000000"/>
              </a:buClr>
              <a:buSzPts val="1000"/>
              <a:buFont typeface="Arial" panose="020B0604020202020204" pitchFamily="34" charset="0"/>
              <a:buChar char="•"/>
            </a:pPr>
            <a:r>
              <a:rPr lang="nb-NO" sz="1200" u="none" strike="noStrike" kern="100" dirty="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Svangerskap og fødsel &lt; 10 dager</a:t>
            </a:r>
            <a:r>
              <a:rPr lang="nb-NO"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panose="020B0604020202020204" pitchFamily="34" charset="0"/>
              </a:rPr>
              <a:t> </a:t>
            </a:r>
            <a:endParaRPr lang="nb-NO" sz="1200" u="none" strike="noStrike" kern="100" dirty="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endParaRPr>
          </a:p>
          <a:p>
            <a:pPr marL="234950" indent="-6350">
              <a:lnSpc>
                <a:spcPct val="107000"/>
              </a:lnSpc>
              <a:spcAft>
                <a:spcPts val="980"/>
              </a:spcAft>
            </a:pPr>
            <a:r>
              <a:rPr lang="nb-NO" sz="1800" kern="100" dirty="0">
                <a:solidFill>
                  <a:srgbClr val="212121"/>
                </a:solidFill>
                <a:effectLst/>
                <a:latin typeface="Calibri" panose="020F0502020204030204" pitchFamily="34" charset="0"/>
                <a:ea typeface="Calibri" panose="020F0502020204030204" pitchFamily="34" charset="0"/>
              </a:rPr>
              <a:t> </a:t>
            </a:r>
            <a:endParaRPr lang="nb-NO" sz="1800" kern="100" dirty="0">
              <a:solidFill>
                <a:srgbClr val="000000"/>
              </a:solidFill>
              <a:effectLst/>
              <a:latin typeface="Calibri" panose="020F0502020204030204" pitchFamily="34" charset="0"/>
              <a:ea typeface="Calibri" panose="020F0502020204030204" pitchFamily="34" charset="0"/>
            </a:endParaRPr>
          </a:p>
          <a:p>
            <a:pPr marL="6350" indent="-6350">
              <a:lnSpc>
                <a:spcPct val="104000"/>
              </a:lnSpc>
              <a:spcAft>
                <a:spcPts val="25"/>
              </a:spcAft>
            </a:pPr>
            <a:r>
              <a:rPr lang="nb-NO" sz="1000" kern="100" dirty="0">
                <a:solidFill>
                  <a:srgbClr val="212121"/>
                </a:solidFill>
                <a:effectLst/>
                <a:latin typeface="Calibri" panose="020F0502020204030204" pitchFamily="34" charset="0"/>
                <a:ea typeface="Calibri" panose="020F0502020204030204" pitchFamily="34" charset="0"/>
              </a:rPr>
              <a:t>*</a:t>
            </a:r>
            <a:r>
              <a:rPr lang="nb-NO" sz="1000" kern="100" dirty="0">
                <a:solidFill>
                  <a:srgbClr val="000000"/>
                </a:solidFill>
                <a:effectLst/>
                <a:latin typeface="Calibri" panose="020F0502020204030204" pitchFamily="34" charset="0"/>
                <a:ea typeface="Calibri" panose="020F0502020204030204" pitchFamily="34" charset="0"/>
              </a:rPr>
              <a:t>Hvilke konsekvenser for trombolyse som antidot mot DOAK kan få, er foreløpig ikke vurdert. </a:t>
            </a:r>
          </a:p>
          <a:p>
            <a:endParaRPr lang="nb-NO" dirty="0"/>
          </a:p>
        </p:txBody>
      </p:sp>
      <p:sp>
        <p:nvSpPr>
          <p:cNvPr id="7" name="Ellipse 6">
            <a:extLst>
              <a:ext uri="{FF2B5EF4-FFF2-40B4-BE49-F238E27FC236}">
                <a16:creationId xmlns:a16="http://schemas.microsoft.com/office/drawing/2014/main" id="{BF7C1EEF-298C-911E-6A18-E90D4D410E5B}"/>
              </a:ext>
            </a:extLst>
          </p:cNvPr>
          <p:cNvSpPr/>
          <p:nvPr/>
        </p:nvSpPr>
        <p:spPr>
          <a:xfrm>
            <a:off x="1232452" y="3063240"/>
            <a:ext cx="2417198" cy="381663"/>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 name="Ellipse 7">
            <a:extLst>
              <a:ext uri="{FF2B5EF4-FFF2-40B4-BE49-F238E27FC236}">
                <a16:creationId xmlns:a16="http://schemas.microsoft.com/office/drawing/2014/main" id="{19CE5823-C82A-633B-FBEE-C78D5F2C2B9A}"/>
              </a:ext>
            </a:extLst>
          </p:cNvPr>
          <p:cNvSpPr/>
          <p:nvPr/>
        </p:nvSpPr>
        <p:spPr>
          <a:xfrm>
            <a:off x="1232452" y="3983604"/>
            <a:ext cx="3172571" cy="1001864"/>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2753126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A081172-6375-42E9-82CD-4FEC3D63A6B7}"/>
              </a:ext>
            </a:extLst>
          </p:cNvPr>
          <p:cNvSpPr>
            <a:spLocks noGrp="1"/>
          </p:cNvSpPr>
          <p:nvPr>
            <p:ph type="title"/>
          </p:nvPr>
        </p:nvSpPr>
        <p:spPr/>
        <p:txBody>
          <a:bodyPr/>
          <a:lstStyle/>
          <a:p>
            <a:r>
              <a:rPr lang="nb-NO" dirty="0"/>
              <a:t>Spørsmål?</a:t>
            </a:r>
          </a:p>
        </p:txBody>
      </p:sp>
      <p:pic>
        <p:nvPicPr>
          <p:cNvPr id="4" name="Plasshaldar for innhald 3">
            <a:extLst>
              <a:ext uri="{FF2B5EF4-FFF2-40B4-BE49-F238E27FC236}">
                <a16:creationId xmlns:a16="http://schemas.microsoft.com/office/drawing/2014/main" id="{445791C0-5077-5794-AD8E-0A23E518C7F5}"/>
              </a:ext>
            </a:extLst>
          </p:cNvPr>
          <p:cNvPicPr>
            <a:picLocks noGrp="1" noChangeAspect="1"/>
          </p:cNvPicPr>
          <p:nvPr>
            <p:ph idx="1"/>
          </p:nvPr>
        </p:nvPicPr>
        <p:blipFill>
          <a:blip r:embed="rId2"/>
          <a:stretch>
            <a:fillRect/>
          </a:stretch>
        </p:blipFill>
        <p:spPr>
          <a:xfrm>
            <a:off x="2237063" y="1617732"/>
            <a:ext cx="7976788" cy="4351338"/>
          </a:xfrm>
          <a:prstGeom prst="rect">
            <a:avLst/>
          </a:prstGeom>
        </p:spPr>
      </p:pic>
    </p:spTree>
    <p:extLst>
      <p:ext uri="{BB962C8B-B14F-4D97-AF65-F5344CB8AC3E}">
        <p14:creationId xmlns:p14="http://schemas.microsoft.com/office/powerpoint/2010/main" val="33199179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8E3AB058-B0F7-A5C9-3C97-AF80EF05DDCE}"/>
              </a:ext>
            </a:extLst>
          </p:cNvPr>
          <p:cNvSpPr>
            <a:spLocks noGrp="1"/>
          </p:cNvSpPr>
          <p:nvPr>
            <p:ph type="title"/>
          </p:nvPr>
        </p:nvSpPr>
        <p:spPr>
          <a:xfrm>
            <a:off x="572493" y="238539"/>
            <a:ext cx="11018520" cy="1434415"/>
          </a:xfrm>
        </p:spPr>
        <p:txBody>
          <a:bodyPr anchor="b">
            <a:normAutofit/>
          </a:bodyPr>
          <a:lstStyle/>
          <a:p>
            <a:r>
              <a:rPr lang="nb-NO" sz="5400"/>
              <a:t>Epilepsi- kjerneopplysninger</a:t>
            </a:r>
          </a:p>
        </p:txBody>
      </p:sp>
      <p:sp>
        <p:nvSpPr>
          <p:cNvPr id="2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xmln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sshaldar for innhald 2">
            <a:extLst>
              <a:ext uri="{FF2B5EF4-FFF2-40B4-BE49-F238E27FC236}">
                <a16:creationId xmlns:a16="http://schemas.microsoft.com/office/drawing/2014/main" id="{6DC8B0A6-F65B-3430-0C1D-BA7C89961CE6}"/>
              </a:ext>
            </a:extLst>
          </p:cNvPr>
          <p:cNvSpPr>
            <a:spLocks noGrp="1"/>
          </p:cNvSpPr>
          <p:nvPr>
            <p:ph idx="1"/>
          </p:nvPr>
        </p:nvSpPr>
        <p:spPr>
          <a:xfrm>
            <a:off x="572493" y="2071316"/>
            <a:ext cx="6713552" cy="4119172"/>
          </a:xfrm>
        </p:spPr>
        <p:txBody>
          <a:bodyPr anchor="t">
            <a:normAutofit/>
          </a:bodyPr>
          <a:lstStyle/>
          <a:p>
            <a:pPr>
              <a:buFont typeface="Arial" panose="020B0604020202020204" pitchFamily="34" charset="0"/>
              <a:buChar char="•"/>
            </a:pPr>
            <a:r>
              <a:rPr lang="nb-NO" sz="2200" b="1" i="0" dirty="0">
                <a:effectLst/>
                <a:latin typeface="Figtree"/>
              </a:rPr>
              <a:t>Definisjon: </a:t>
            </a:r>
          </a:p>
          <a:p>
            <a:pPr>
              <a:buFont typeface="Arial" panose="020B0604020202020204" pitchFamily="34" charset="0"/>
              <a:buChar char="•"/>
            </a:pPr>
            <a:r>
              <a:rPr lang="nb-NO" sz="2200" b="0" i="0" dirty="0">
                <a:effectLst/>
                <a:latin typeface="Figtree"/>
              </a:rPr>
              <a:t>Epilepsi er et samlebegrep </a:t>
            </a:r>
          </a:p>
          <a:p>
            <a:pPr>
              <a:buFont typeface="Arial" panose="020B0604020202020204" pitchFamily="34" charset="0"/>
              <a:buChar char="•"/>
            </a:pPr>
            <a:r>
              <a:rPr lang="nb-NO" sz="2200" dirty="0">
                <a:latin typeface="Figtree"/>
              </a:rPr>
              <a:t>F</a:t>
            </a:r>
            <a:r>
              <a:rPr lang="nb-NO" sz="2200" b="0" i="0" dirty="0">
                <a:effectLst/>
                <a:latin typeface="Figtree"/>
              </a:rPr>
              <a:t>orbigående hjernefunksjonsforstyrrelser forårsaket av "feilkoblinger" i et cellenettverk </a:t>
            </a:r>
          </a:p>
          <a:p>
            <a:pPr>
              <a:buFont typeface="Arial" panose="020B0604020202020204" pitchFamily="34" charset="0"/>
              <a:buChar char="•"/>
            </a:pPr>
            <a:r>
              <a:rPr lang="nb-NO" sz="2200" b="0" i="0" dirty="0">
                <a:effectLst/>
                <a:latin typeface="Figtree"/>
              </a:rPr>
              <a:t>Epilepsi inndeles i generaliserte former som involverer begge hjernehemisfærer, og fokale former der forstyrrelsene begrenser seg til én hemisfære (ev. spredning til begge hemisfærer)</a:t>
            </a:r>
          </a:p>
          <a:p>
            <a:pPr marL="0" indent="0">
              <a:buNone/>
            </a:pPr>
            <a:endParaRPr lang="nb-NO" sz="2200" b="0" i="0" dirty="0">
              <a:effectLst/>
              <a:latin typeface="Figtree"/>
            </a:endParaRPr>
          </a:p>
          <a:p>
            <a:endParaRPr lang="nb-NO" sz="2200" dirty="0"/>
          </a:p>
        </p:txBody>
      </p:sp>
      <p:pic>
        <p:nvPicPr>
          <p:cNvPr id="4" name="Bilete 3" descr="Eit bilete som inneheld røyk&#10;&#10;Automatisk generert skildring">
            <a:extLst>
              <a:ext uri="{FF2B5EF4-FFF2-40B4-BE49-F238E27FC236}">
                <a16:creationId xmlns:a16="http://schemas.microsoft.com/office/drawing/2014/main" id="{8FC8D8CF-9922-64D3-DD35-D0CC121EFD02}"/>
              </a:ext>
            </a:extLst>
          </p:cNvPr>
          <p:cNvPicPr>
            <a:picLocks noChangeAspect="1"/>
          </p:cNvPicPr>
          <p:nvPr/>
        </p:nvPicPr>
        <p:blipFill>
          <a:blip r:embed="rId3"/>
          <a:srcRect r="1" b="22042"/>
          <a:stretch/>
        </p:blipFill>
        <p:spPr>
          <a:xfrm>
            <a:off x="7675658" y="2093976"/>
            <a:ext cx="3941064" cy="4096512"/>
          </a:xfrm>
          <a:prstGeom prst="rect">
            <a:avLst/>
          </a:prstGeom>
        </p:spPr>
      </p:pic>
    </p:spTree>
    <p:extLst>
      <p:ext uri="{BB962C8B-B14F-4D97-AF65-F5344CB8AC3E}">
        <p14:creationId xmlns:p14="http://schemas.microsoft.com/office/powerpoint/2010/main" val="26543033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646587D7-E261-5794-22EA-FB8FEF6D7177}"/>
              </a:ext>
            </a:extLst>
          </p:cNvPr>
          <p:cNvSpPr>
            <a:spLocks noGrp="1"/>
          </p:cNvSpPr>
          <p:nvPr>
            <p:ph type="title"/>
          </p:nvPr>
        </p:nvSpPr>
        <p:spPr>
          <a:xfrm>
            <a:off x="630936" y="640080"/>
            <a:ext cx="4818888" cy="1481328"/>
          </a:xfrm>
        </p:spPr>
        <p:txBody>
          <a:bodyPr anchor="b">
            <a:normAutofit/>
          </a:bodyPr>
          <a:lstStyle/>
          <a:p>
            <a:r>
              <a:rPr lang="nb-NO" sz="4600"/>
              <a:t>Epilepsi- kjerneopplysninger</a:t>
            </a:r>
          </a:p>
        </p:txBody>
      </p:sp>
      <p:sp>
        <p:nvSpPr>
          <p:cNvPr id="11"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sshaldar for innhald 2">
            <a:extLst>
              <a:ext uri="{FF2B5EF4-FFF2-40B4-BE49-F238E27FC236}">
                <a16:creationId xmlns:a16="http://schemas.microsoft.com/office/drawing/2014/main" id="{502C4922-23EA-A5B3-E672-E0707F072A38}"/>
              </a:ext>
            </a:extLst>
          </p:cNvPr>
          <p:cNvSpPr>
            <a:spLocks noGrp="1"/>
          </p:cNvSpPr>
          <p:nvPr>
            <p:ph idx="1"/>
          </p:nvPr>
        </p:nvSpPr>
        <p:spPr>
          <a:xfrm>
            <a:off x="630936" y="2660904"/>
            <a:ext cx="4818888" cy="3547872"/>
          </a:xfrm>
        </p:spPr>
        <p:txBody>
          <a:bodyPr anchor="t">
            <a:normAutofit/>
          </a:bodyPr>
          <a:lstStyle/>
          <a:p>
            <a:r>
              <a:rPr lang="nb-NO" sz="1900" b="1" i="0" dirty="0">
                <a:effectLst/>
                <a:latin typeface="Figtree"/>
              </a:rPr>
              <a:t>Forekomst:</a:t>
            </a:r>
          </a:p>
          <a:p>
            <a:pPr>
              <a:spcAft>
                <a:spcPts val="1200"/>
              </a:spcAft>
            </a:pPr>
            <a:r>
              <a:rPr lang="nb-NO" sz="1900" b="0" i="0" dirty="0">
                <a:effectLst/>
                <a:latin typeface="Figtree"/>
              </a:rPr>
              <a:t>Prevalensen av epilepsi er ca. 0,7%, insidensen er ca. 50/100000 mennesker/år. I Norge har ca. 37 000 mennesker aktiv epilepsi.</a:t>
            </a:r>
          </a:p>
          <a:p>
            <a:pPr>
              <a:spcAft>
                <a:spcPts val="1200"/>
              </a:spcAft>
            </a:pPr>
            <a:r>
              <a:rPr lang="nb-NO" sz="1900" b="0" i="0" dirty="0">
                <a:effectLst/>
                <a:latin typeface="Figtree"/>
              </a:rPr>
              <a:t>Ofte er det en genetisk årsak, eller skyldes det endringer i hjernens forbrenning eller struktur.</a:t>
            </a:r>
          </a:p>
          <a:p>
            <a:pPr>
              <a:spcAft>
                <a:spcPts val="1200"/>
              </a:spcAft>
            </a:pPr>
            <a:r>
              <a:rPr lang="nb-NO" sz="1900" b="0" i="0" dirty="0">
                <a:effectLst/>
                <a:latin typeface="Figtree"/>
              </a:rPr>
              <a:t>Hos 60-70% av tilfellene finner man ingen sikker årsak. </a:t>
            </a:r>
          </a:p>
          <a:p>
            <a:endParaRPr lang="nb-NO" sz="1900" dirty="0"/>
          </a:p>
        </p:txBody>
      </p:sp>
      <p:pic>
        <p:nvPicPr>
          <p:cNvPr id="4" name="Bilete 3">
            <a:extLst>
              <a:ext uri="{FF2B5EF4-FFF2-40B4-BE49-F238E27FC236}">
                <a16:creationId xmlns:a16="http://schemas.microsoft.com/office/drawing/2014/main" id="{C60594F0-8548-727A-9E36-11CFA428FAE5}"/>
              </a:ext>
            </a:extLst>
          </p:cNvPr>
          <p:cNvPicPr>
            <a:picLocks noChangeAspect="1"/>
          </p:cNvPicPr>
          <p:nvPr/>
        </p:nvPicPr>
        <p:blipFill>
          <a:blip r:embed="rId3"/>
          <a:stretch>
            <a:fillRect/>
          </a:stretch>
        </p:blipFill>
        <p:spPr>
          <a:xfrm>
            <a:off x="6196564" y="640080"/>
            <a:ext cx="5263935" cy="5577840"/>
          </a:xfrm>
          <a:prstGeom prst="rect">
            <a:avLst/>
          </a:prstGeom>
        </p:spPr>
      </p:pic>
    </p:spTree>
    <p:extLst>
      <p:ext uri="{BB962C8B-B14F-4D97-AF65-F5344CB8AC3E}">
        <p14:creationId xmlns:p14="http://schemas.microsoft.com/office/powerpoint/2010/main" val="9968627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5" name="Rectangle 4104">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80592826-5C7F-6F0A-328A-D769FEEA4097}"/>
              </a:ext>
            </a:extLst>
          </p:cNvPr>
          <p:cNvSpPr>
            <a:spLocks noGrp="1"/>
          </p:cNvSpPr>
          <p:nvPr>
            <p:ph type="title"/>
          </p:nvPr>
        </p:nvSpPr>
        <p:spPr>
          <a:xfrm>
            <a:off x="630936" y="640080"/>
            <a:ext cx="4818888" cy="1481328"/>
          </a:xfrm>
        </p:spPr>
        <p:txBody>
          <a:bodyPr anchor="b">
            <a:normAutofit/>
          </a:bodyPr>
          <a:lstStyle/>
          <a:p>
            <a:r>
              <a:rPr lang="nb-NO" sz="5000"/>
              <a:t>Epilepsi- hva skjer inn i hjernen</a:t>
            </a:r>
          </a:p>
        </p:txBody>
      </p:sp>
      <p:sp>
        <p:nvSpPr>
          <p:cNvPr id="4107"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2" name="Content Placeholder 4101">
            <a:extLst>
              <a:ext uri="{FF2B5EF4-FFF2-40B4-BE49-F238E27FC236}">
                <a16:creationId xmlns:a16="http://schemas.microsoft.com/office/drawing/2014/main" id="{3F688A2B-5546-D375-B26F-D64EBDE86A72}"/>
              </a:ext>
            </a:extLst>
          </p:cNvPr>
          <p:cNvSpPr>
            <a:spLocks noGrp="1"/>
          </p:cNvSpPr>
          <p:nvPr>
            <p:ph idx="1"/>
          </p:nvPr>
        </p:nvSpPr>
        <p:spPr>
          <a:xfrm>
            <a:off x="630936" y="2660904"/>
            <a:ext cx="4818888" cy="3547872"/>
          </a:xfrm>
        </p:spPr>
        <p:txBody>
          <a:bodyPr anchor="t">
            <a:normAutofit/>
          </a:bodyPr>
          <a:lstStyle/>
          <a:p>
            <a:r>
              <a:rPr lang="en-US" sz="2200" dirty="0" err="1"/>
              <a:t>Elektiske</a:t>
            </a:r>
            <a:r>
              <a:rPr lang="en-US" sz="2200" dirty="0"/>
              <a:t> </a:t>
            </a:r>
            <a:r>
              <a:rPr lang="en-US" sz="2200" dirty="0" err="1"/>
              <a:t>impulser</a:t>
            </a:r>
            <a:r>
              <a:rPr lang="en-US" sz="2200" dirty="0"/>
              <a:t> </a:t>
            </a:r>
            <a:r>
              <a:rPr lang="en-US" sz="2200" dirty="0" err="1"/>
              <a:t>går</a:t>
            </a:r>
            <a:r>
              <a:rPr lang="en-US" sz="2200" dirty="0"/>
              <a:t> </a:t>
            </a:r>
            <a:r>
              <a:rPr lang="en-US" sz="2200" dirty="0" err="1"/>
              <a:t>fra</a:t>
            </a:r>
            <a:r>
              <a:rPr lang="en-US" sz="2200" dirty="0"/>
              <a:t> circa 60/</a:t>
            </a:r>
            <a:r>
              <a:rPr lang="en-US" sz="2200" dirty="0" err="1"/>
              <a:t>sekund</a:t>
            </a:r>
            <a:r>
              <a:rPr lang="en-US" sz="2200" dirty="0"/>
              <a:t> </a:t>
            </a:r>
            <a:r>
              <a:rPr lang="en-US" sz="2200" dirty="0" err="1"/>
              <a:t>til</a:t>
            </a:r>
            <a:r>
              <a:rPr lang="en-US" sz="2200" dirty="0"/>
              <a:t> </a:t>
            </a:r>
            <a:r>
              <a:rPr lang="en-US" sz="2200" dirty="0" err="1"/>
              <a:t>omtrent</a:t>
            </a:r>
            <a:r>
              <a:rPr lang="en-US" sz="2200" dirty="0"/>
              <a:t> 500/</a:t>
            </a:r>
            <a:r>
              <a:rPr lang="en-US" sz="2200" dirty="0" err="1"/>
              <a:t>sekund</a:t>
            </a:r>
            <a:endParaRPr lang="en-US" sz="2200" dirty="0"/>
          </a:p>
        </p:txBody>
      </p:sp>
      <p:pic>
        <p:nvPicPr>
          <p:cNvPr id="4098" name="Picture 2" descr="Hvad er epilepsi? - Epilepsiforeningen">
            <a:extLst>
              <a:ext uri="{FF2B5EF4-FFF2-40B4-BE49-F238E27FC236}">
                <a16:creationId xmlns:a16="http://schemas.microsoft.com/office/drawing/2014/main" id="{3A539E87-5E77-3FA3-6974-45D27A56609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099048" y="1559303"/>
            <a:ext cx="5458968" cy="37393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73560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5">
            <a:extLst>
              <a:ext uri="{FF2B5EF4-FFF2-40B4-BE49-F238E27FC236}">
                <a16:creationId xmlns:a16="http://schemas.microsoft.com/office/drawing/2014/main" id="{6DF267E3-3492-47C9-79AC-9A6253CDFF30}"/>
              </a:ext>
            </a:extLst>
          </p:cNvPr>
          <p:cNvPicPr>
            <a:picLocks noChangeAspect="1"/>
          </p:cNvPicPr>
          <p:nvPr/>
        </p:nvPicPr>
        <p:blipFill>
          <a:blip r:embed="rId3">
            <a:duotone>
              <a:schemeClr val="bg2">
                <a:shade val="45000"/>
                <a:satMod val="135000"/>
              </a:schemeClr>
              <a:prstClr val="white"/>
            </a:duotone>
          </a:blip>
          <a:srcRect b="15730"/>
          <a:stretch/>
        </p:blipFill>
        <p:spPr>
          <a:xfrm>
            <a:off x="20" y="10"/>
            <a:ext cx="12191980" cy="6857990"/>
          </a:xfrm>
          <a:prstGeom prst="rect">
            <a:avLst/>
          </a:prstGeom>
        </p:spPr>
      </p:pic>
      <p:sp>
        <p:nvSpPr>
          <p:cNvPr id="8" name="Rectangle 9">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014788F1-D8CF-B425-AAB5-87FCC6FC37C9}"/>
              </a:ext>
            </a:extLst>
          </p:cNvPr>
          <p:cNvSpPr>
            <a:spLocks noGrp="1"/>
          </p:cNvSpPr>
          <p:nvPr>
            <p:ph type="title"/>
          </p:nvPr>
        </p:nvSpPr>
        <p:spPr>
          <a:xfrm>
            <a:off x="838200" y="365125"/>
            <a:ext cx="10515600" cy="1325563"/>
          </a:xfrm>
        </p:spPr>
        <p:txBody>
          <a:bodyPr>
            <a:normAutofit/>
          </a:bodyPr>
          <a:lstStyle/>
          <a:p>
            <a:r>
              <a:rPr lang="nb-NO" dirty="0"/>
              <a:t>Epilepsi- fokale </a:t>
            </a:r>
            <a:r>
              <a:rPr lang="nb-NO" dirty="0" err="1"/>
              <a:t>vs</a:t>
            </a:r>
            <a:r>
              <a:rPr lang="nb-NO" dirty="0"/>
              <a:t> generaliserte anfall</a:t>
            </a:r>
          </a:p>
        </p:txBody>
      </p:sp>
      <p:graphicFrame>
        <p:nvGraphicFramePr>
          <p:cNvPr id="9" name="Plasshaldar for innhald 2">
            <a:extLst>
              <a:ext uri="{FF2B5EF4-FFF2-40B4-BE49-F238E27FC236}">
                <a16:creationId xmlns:a16="http://schemas.microsoft.com/office/drawing/2014/main" id="{1AAC0D89-D766-5083-6B9D-A4D4DEEB235F}"/>
              </a:ext>
            </a:extLst>
          </p:cNvPr>
          <p:cNvGraphicFramePr>
            <a:graphicFrameLocks noGrp="1"/>
          </p:cNvGraphicFramePr>
          <p:nvPr>
            <p:ph idx="1"/>
            <p:extLst>
              <p:ext uri="{D42A27DB-BD31-4B8C-83A1-F6EECF244321}">
                <p14:modId xmlns:p14="http://schemas.microsoft.com/office/powerpoint/2010/main" val="830875403"/>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1539139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50512207-4E97-6493-B275-6AC1D49D2DF4}"/>
              </a:ext>
            </a:extLst>
          </p:cNvPr>
          <p:cNvSpPr>
            <a:spLocks noGrp="1"/>
          </p:cNvSpPr>
          <p:nvPr>
            <p:ph type="title"/>
          </p:nvPr>
        </p:nvSpPr>
        <p:spPr>
          <a:xfrm>
            <a:off x="630936" y="640080"/>
            <a:ext cx="4818888" cy="1481328"/>
          </a:xfrm>
        </p:spPr>
        <p:txBody>
          <a:bodyPr anchor="b">
            <a:normAutofit/>
          </a:bodyPr>
          <a:lstStyle/>
          <a:p>
            <a:r>
              <a:rPr lang="nb-NO" sz="5000" dirty="0"/>
              <a:t>Epilepsi- </a:t>
            </a:r>
            <a:br>
              <a:rPr lang="nb-NO" sz="5000" dirty="0"/>
            </a:br>
            <a:r>
              <a:rPr lang="nb-NO" sz="5000" dirty="0"/>
              <a:t>fokale anfall</a:t>
            </a:r>
          </a:p>
        </p:txBody>
      </p:sp>
      <p:sp>
        <p:nvSpPr>
          <p:cNvPr id="26" name="sketch line">
            <a:extLst>
              <a:ext uri="{FF2B5EF4-FFF2-40B4-BE49-F238E27FC236}">
                <a16:creationId xmlns:a16="http://schemas.microsoft.com/office/drawing/2014/main" id="{650D18FE-0824-4A46-B22C-A86B52E57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sshaldar for innhald 2">
            <a:extLst>
              <a:ext uri="{FF2B5EF4-FFF2-40B4-BE49-F238E27FC236}">
                <a16:creationId xmlns:a16="http://schemas.microsoft.com/office/drawing/2014/main" id="{B28462C9-A10B-D576-0089-E9C9F6BAD9F7}"/>
              </a:ext>
            </a:extLst>
          </p:cNvPr>
          <p:cNvSpPr>
            <a:spLocks noGrp="1"/>
          </p:cNvSpPr>
          <p:nvPr>
            <p:ph idx="1"/>
          </p:nvPr>
        </p:nvSpPr>
        <p:spPr>
          <a:xfrm>
            <a:off x="630936" y="2660904"/>
            <a:ext cx="4818888" cy="3547872"/>
          </a:xfrm>
        </p:spPr>
        <p:txBody>
          <a:bodyPr anchor="t">
            <a:normAutofit/>
          </a:bodyPr>
          <a:lstStyle/>
          <a:p>
            <a:endParaRPr lang="nb-NO" sz="1700" dirty="0"/>
          </a:p>
        </p:txBody>
      </p:sp>
      <p:pic>
        <p:nvPicPr>
          <p:cNvPr id="9" name="Bilete 8" descr="Eit bilete som inneheld teikning, tekst, gut&#10;&#10;Automatisk generert skildring">
            <a:extLst>
              <a:ext uri="{FF2B5EF4-FFF2-40B4-BE49-F238E27FC236}">
                <a16:creationId xmlns:a16="http://schemas.microsoft.com/office/drawing/2014/main" id="{E4167D7D-E1BB-DA5C-39C8-1D8F977BCE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9048" y="1716249"/>
            <a:ext cx="5458968" cy="3425501"/>
          </a:xfrm>
          <a:prstGeom prst="rect">
            <a:avLst/>
          </a:prstGeom>
        </p:spPr>
      </p:pic>
    </p:spTree>
    <p:extLst>
      <p:ext uri="{BB962C8B-B14F-4D97-AF65-F5344CB8AC3E}">
        <p14:creationId xmlns:p14="http://schemas.microsoft.com/office/powerpoint/2010/main" val="2822825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D44F2616-A11E-FA95-B52E-AE9FAD1B1FDE}"/>
              </a:ext>
            </a:extLst>
          </p:cNvPr>
          <p:cNvSpPr>
            <a:spLocks noGrp="1"/>
          </p:cNvSpPr>
          <p:nvPr>
            <p:ph type="title"/>
          </p:nvPr>
        </p:nvSpPr>
        <p:spPr>
          <a:xfrm>
            <a:off x="630936" y="640080"/>
            <a:ext cx="4818888" cy="1481328"/>
          </a:xfrm>
        </p:spPr>
        <p:txBody>
          <a:bodyPr anchor="b">
            <a:normAutofit/>
          </a:bodyPr>
          <a:lstStyle/>
          <a:p>
            <a:r>
              <a:rPr lang="nb-NO" sz="4600"/>
              <a:t>Epilepsi- generaliserte anfall</a:t>
            </a:r>
          </a:p>
        </p:txBody>
      </p:sp>
      <p:sp>
        <p:nvSpPr>
          <p:cNvPr id="14" name="sketch line">
            <a:extLst>
              <a:ext uri="{FF2B5EF4-FFF2-40B4-BE49-F238E27FC236}">
                <a16:creationId xmlns:a16="http://schemas.microsoft.com/office/drawing/2014/main" id="{650D18FE-0824-4A46-B22C-A86B52E57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sshaldar for innhald 2">
            <a:extLst>
              <a:ext uri="{FF2B5EF4-FFF2-40B4-BE49-F238E27FC236}">
                <a16:creationId xmlns:a16="http://schemas.microsoft.com/office/drawing/2014/main" id="{BD2A0873-D675-8A07-6413-259C34EE6B43}"/>
              </a:ext>
            </a:extLst>
          </p:cNvPr>
          <p:cNvSpPr>
            <a:spLocks noGrp="1"/>
          </p:cNvSpPr>
          <p:nvPr>
            <p:ph idx="1"/>
          </p:nvPr>
        </p:nvSpPr>
        <p:spPr>
          <a:xfrm>
            <a:off x="630936" y="2660904"/>
            <a:ext cx="4818888" cy="3547872"/>
          </a:xfrm>
        </p:spPr>
        <p:txBody>
          <a:bodyPr anchor="t">
            <a:normAutofit/>
          </a:bodyPr>
          <a:lstStyle/>
          <a:p>
            <a:endParaRPr lang="nb-NO" sz="1000" dirty="0"/>
          </a:p>
        </p:txBody>
      </p:sp>
      <p:pic>
        <p:nvPicPr>
          <p:cNvPr id="7" name="Bilete 6" descr="Eit bilete som inneheld fottøy, tekst&#10;&#10;Automatisk generert skildring">
            <a:extLst>
              <a:ext uri="{FF2B5EF4-FFF2-40B4-BE49-F238E27FC236}">
                <a16:creationId xmlns:a16="http://schemas.microsoft.com/office/drawing/2014/main" id="{62B41E9C-B239-4C91-0610-DECFB5CD82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9048" y="754104"/>
            <a:ext cx="5458968" cy="5349791"/>
          </a:xfrm>
          <a:prstGeom prst="rect">
            <a:avLst/>
          </a:prstGeom>
        </p:spPr>
      </p:pic>
    </p:spTree>
    <p:extLst>
      <p:ext uri="{BB962C8B-B14F-4D97-AF65-F5344CB8AC3E}">
        <p14:creationId xmlns:p14="http://schemas.microsoft.com/office/powerpoint/2010/main" val="11260707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1626FB8A-E9DE-C7F7-28EF-524CC2395CF7}"/>
              </a:ext>
            </a:extLst>
          </p:cNvPr>
          <p:cNvSpPr>
            <a:spLocks noGrp="1"/>
          </p:cNvSpPr>
          <p:nvPr>
            <p:ph type="title"/>
          </p:nvPr>
        </p:nvSpPr>
        <p:spPr>
          <a:xfrm>
            <a:off x="630936" y="640080"/>
            <a:ext cx="4818888" cy="1481328"/>
          </a:xfrm>
        </p:spPr>
        <p:txBody>
          <a:bodyPr anchor="b">
            <a:normAutofit/>
          </a:bodyPr>
          <a:lstStyle/>
          <a:p>
            <a:r>
              <a:rPr lang="nb-NO" sz="4600"/>
              <a:t>Epilepsi- generaliserte anfall</a:t>
            </a:r>
          </a:p>
        </p:txBody>
      </p:sp>
      <p:sp>
        <p:nvSpPr>
          <p:cNvPr id="13" name="sketch line">
            <a:extLst>
              <a:ext uri="{FF2B5EF4-FFF2-40B4-BE49-F238E27FC236}">
                <a16:creationId xmlns:a16="http://schemas.microsoft.com/office/drawing/2014/main" id="{650D18FE-0824-4A46-B22C-A86B52E57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sshaldar for innhald 2">
            <a:extLst>
              <a:ext uri="{FF2B5EF4-FFF2-40B4-BE49-F238E27FC236}">
                <a16:creationId xmlns:a16="http://schemas.microsoft.com/office/drawing/2014/main" id="{FE009D41-144B-CB3C-7C8F-E36ABF035EB6}"/>
              </a:ext>
            </a:extLst>
          </p:cNvPr>
          <p:cNvSpPr>
            <a:spLocks noGrp="1"/>
          </p:cNvSpPr>
          <p:nvPr>
            <p:ph idx="1"/>
          </p:nvPr>
        </p:nvSpPr>
        <p:spPr>
          <a:xfrm>
            <a:off x="630936" y="2660904"/>
            <a:ext cx="4818888" cy="3547872"/>
          </a:xfrm>
        </p:spPr>
        <p:txBody>
          <a:bodyPr anchor="t">
            <a:normAutofit/>
          </a:bodyPr>
          <a:lstStyle/>
          <a:p>
            <a:endParaRPr lang="nb-NO" sz="1500" dirty="0"/>
          </a:p>
        </p:txBody>
      </p:sp>
      <p:pic>
        <p:nvPicPr>
          <p:cNvPr id="6" name="Bilete 5">
            <a:extLst>
              <a:ext uri="{FF2B5EF4-FFF2-40B4-BE49-F238E27FC236}">
                <a16:creationId xmlns:a16="http://schemas.microsoft.com/office/drawing/2014/main" id="{029DDBA1-BE8B-A286-325E-9B8226A48F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9048" y="788224"/>
            <a:ext cx="5458968" cy="5281551"/>
          </a:xfrm>
          <a:prstGeom prst="rect">
            <a:avLst/>
          </a:prstGeom>
        </p:spPr>
      </p:pic>
    </p:spTree>
    <p:extLst>
      <p:ext uri="{BB962C8B-B14F-4D97-AF65-F5344CB8AC3E}">
        <p14:creationId xmlns:p14="http://schemas.microsoft.com/office/powerpoint/2010/main" val="23352703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1" name="Rectangle 6150">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AB5ED8D1-D83E-497F-9ED4-473CB6EC7E19}"/>
              </a:ext>
            </a:extLst>
          </p:cNvPr>
          <p:cNvSpPr>
            <a:spLocks noGrp="1"/>
          </p:cNvSpPr>
          <p:nvPr>
            <p:ph type="title"/>
          </p:nvPr>
        </p:nvSpPr>
        <p:spPr>
          <a:xfrm>
            <a:off x="638882" y="639193"/>
            <a:ext cx="3571810" cy="3573516"/>
          </a:xfrm>
        </p:spPr>
        <p:txBody>
          <a:bodyPr vert="horz" lIns="91440" tIns="45720" rIns="91440" bIns="45720" rtlCol="0" anchor="b">
            <a:normAutofit/>
          </a:bodyPr>
          <a:lstStyle/>
          <a:p>
            <a:r>
              <a:rPr lang="en-US" sz="6100" kern="1200">
                <a:solidFill>
                  <a:schemeClr val="tx1"/>
                </a:solidFill>
                <a:latin typeface="+mj-lt"/>
                <a:ea typeface="+mj-ea"/>
                <a:cs typeface="+mj-cs"/>
              </a:rPr>
              <a:t>Epilepsi- hva kan man gjøre?</a:t>
            </a:r>
          </a:p>
        </p:txBody>
      </p:sp>
      <p:sp>
        <p:nvSpPr>
          <p:cNvPr id="6153"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6" name="Picture 2" descr="Hvad er epilepsi? - Epilepsiforeningen">
            <a:extLst>
              <a:ext uri="{FF2B5EF4-FFF2-40B4-BE49-F238E27FC236}">
                <a16:creationId xmlns:a16="http://schemas.microsoft.com/office/drawing/2014/main" id="{91BA5DEB-8707-6C71-9319-BC1A291F045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4856445" y="640080"/>
            <a:ext cx="6810317" cy="55504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28251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A633A564-1E89-D9D1-BD80-DB4110F1C7A9}"/>
              </a:ext>
            </a:extLst>
          </p:cNvPr>
          <p:cNvSpPr>
            <a:spLocks noGrp="1"/>
          </p:cNvSpPr>
          <p:nvPr>
            <p:ph type="title"/>
          </p:nvPr>
        </p:nvSpPr>
        <p:spPr>
          <a:xfrm>
            <a:off x="630936" y="639520"/>
            <a:ext cx="3429000" cy="1719072"/>
          </a:xfrm>
        </p:spPr>
        <p:txBody>
          <a:bodyPr anchor="b">
            <a:normAutofit fontScale="90000"/>
          </a:bodyPr>
          <a:lstStyle/>
          <a:p>
            <a:r>
              <a:rPr lang="nb-NO" sz="4200"/>
              <a:t>Epilepsi- hva kan man gjøre?</a:t>
            </a:r>
          </a:p>
        </p:txBody>
      </p:sp>
      <p:sp>
        <p:nvSpPr>
          <p:cNvPr id="11"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sshaldar for innhald 2">
            <a:extLst>
              <a:ext uri="{FF2B5EF4-FFF2-40B4-BE49-F238E27FC236}">
                <a16:creationId xmlns:a16="http://schemas.microsoft.com/office/drawing/2014/main" id="{18CF39D5-28C5-2FFB-8156-2AB52CB56DE3}"/>
              </a:ext>
            </a:extLst>
          </p:cNvPr>
          <p:cNvSpPr>
            <a:spLocks noGrp="1"/>
          </p:cNvSpPr>
          <p:nvPr>
            <p:ph idx="1"/>
          </p:nvPr>
        </p:nvSpPr>
        <p:spPr>
          <a:xfrm>
            <a:off x="630936" y="2807208"/>
            <a:ext cx="3960114" cy="3410712"/>
          </a:xfrm>
        </p:spPr>
        <p:txBody>
          <a:bodyPr anchor="t">
            <a:normAutofit/>
          </a:bodyPr>
          <a:lstStyle/>
          <a:p>
            <a:pPr>
              <a:spcBef>
                <a:spcPts val="450"/>
              </a:spcBef>
              <a:spcAft>
                <a:spcPts val="750"/>
              </a:spcAft>
              <a:buFont typeface="Arial" panose="020B0604020202020204" pitchFamily="34" charset="0"/>
              <a:buChar char="•"/>
            </a:pPr>
            <a:r>
              <a:rPr lang="nb-NO" sz="2000" b="0" i="0" dirty="0" err="1">
                <a:effectLst/>
                <a:latin typeface="Inter"/>
              </a:rPr>
              <a:t>Diazepam</a:t>
            </a:r>
            <a:r>
              <a:rPr lang="nb-NO" sz="2000" b="0" i="0" dirty="0">
                <a:effectLst/>
                <a:latin typeface="Inter"/>
              </a:rPr>
              <a:t> (Stesolid) 10mg rektalt</a:t>
            </a:r>
          </a:p>
        </p:txBody>
      </p:sp>
      <p:pic>
        <p:nvPicPr>
          <p:cNvPr id="4" name="Bilete 3">
            <a:extLst>
              <a:ext uri="{FF2B5EF4-FFF2-40B4-BE49-F238E27FC236}">
                <a16:creationId xmlns:a16="http://schemas.microsoft.com/office/drawing/2014/main" id="{C9BAA54A-CCB6-4092-74D6-011138AD5444}"/>
              </a:ext>
            </a:extLst>
          </p:cNvPr>
          <p:cNvPicPr>
            <a:picLocks noChangeAspect="1"/>
          </p:cNvPicPr>
          <p:nvPr/>
        </p:nvPicPr>
        <p:blipFill>
          <a:blip r:embed="rId2"/>
          <a:stretch>
            <a:fillRect/>
          </a:stretch>
        </p:blipFill>
        <p:spPr>
          <a:xfrm>
            <a:off x="5700372" y="2358592"/>
            <a:ext cx="5848350" cy="1981200"/>
          </a:xfrm>
          <a:prstGeom prst="rect">
            <a:avLst/>
          </a:prstGeom>
        </p:spPr>
      </p:pic>
      <p:pic>
        <p:nvPicPr>
          <p:cNvPr id="5" name="Bilete 4">
            <a:extLst>
              <a:ext uri="{FF2B5EF4-FFF2-40B4-BE49-F238E27FC236}">
                <a16:creationId xmlns:a16="http://schemas.microsoft.com/office/drawing/2014/main" id="{8494C22C-B8E8-ED1E-BD14-7D9AA761E489}"/>
              </a:ext>
            </a:extLst>
          </p:cNvPr>
          <p:cNvPicPr>
            <a:picLocks noChangeAspect="1"/>
          </p:cNvPicPr>
          <p:nvPr/>
        </p:nvPicPr>
        <p:blipFill>
          <a:blip r:embed="rId3"/>
          <a:stretch>
            <a:fillRect/>
          </a:stretch>
        </p:blipFill>
        <p:spPr>
          <a:xfrm>
            <a:off x="5929312" y="4460367"/>
            <a:ext cx="5781675" cy="2114550"/>
          </a:xfrm>
          <a:prstGeom prst="rect">
            <a:avLst/>
          </a:prstGeom>
        </p:spPr>
      </p:pic>
    </p:spTree>
    <p:extLst>
      <p:ext uri="{BB962C8B-B14F-4D97-AF65-F5344CB8AC3E}">
        <p14:creationId xmlns:p14="http://schemas.microsoft.com/office/powerpoint/2010/main" val="3967631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725197D-E116-7504-E117-09FA15ADD503}"/>
              </a:ext>
            </a:extLst>
          </p:cNvPr>
          <p:cNvSpPr>
            <a:spLocks noGrp="1"/>
          </p:cNvSpPr>
          <p:nvPr>
            <p:ph type="title"/>
          </p:nvPr>
        </p:nvSpPr>
        <p:spPr/>
        <p:txBody>
          <a:bodyPr/>
          <a:lstStyle/>
          <a:p>
            <a:r>
              <a:rPr lang="nb-NO" dirty="0"/>
              <a:t>Epilepsi- hva kan man gjøre?</a:t>
            </a:r>
          </a:p>
        </p:txBody>
      </p:sp>
      <p:sp>
        <p:nvSpPr>
          <p:cNvPr id="3" name="Plasshaldar for innhald 2">
            <a:extLst>
              <a:ext uri="{FF2B5EF4-FFF2-40B4-BE49-F238E27FC236}">
                <a16:creationId xmlns:a16="http://schemas.microsoft.com/office/drawing/2014/main" id="{DDFDD488-33CE-94D1-8D97-8F5C363560C5}"/>
              </a:ext>
            </a:extLst>
          </p:cNvPr>
          <p:cNvSpPr>
            <a:spLocks noGrp="1"/>
          </p:cNvSpPr>
          <p:nvPr>
            <p:ph idx="1"/>
          </p:nvPr>
        </p:nvSpPr>
        <p:spPr/>
        <p:txBody>
          <a:bodyPr/>
          <a:lstStyle/>
          <a:p>
            <a:pPr>
              <a:spcBef>
                <a:spcPts val="450"/>
              </a:spcBef>
              <a:spcAft>
                <a:spcPts val="750"/>
              </a:spcAft>
              <a:buFont typeface="Arial" panose="020B0604020202020204" pitchFamily="34" charset="0"/>
              <a:buChar char="•"/>
            </a:pPr>
            <a:r>
              <a:rPr lang="nb-NO" sz="2000" b="1" dirty="0">
                <a:latin typeface="Inter"/>
              </a:rPr>
              <a:t>Medikamenter </a:t>
            </a:r>
            <a:r>
              <a:rPr lang="nb-NO" sz="2000" dirty="0">
                <a:latin typeface="Inter"/>
              </a:rPr>
              <a:t>g</a:t>
            </a:r>
            <a:r>
              <a:rPr lang="nb-NO" sz="2000" b="0" i="0" dirty="0">
                <a:effectLst/>
                <a:latin typeface="Inter"/>
              </a:rPr>
              <a:t>is ved anfall som varer &gt;3 minutter eller ved gjentatte anfall.</a:t>
            </a:r>
          </a:p>
          <a:p>
            <a:pPr lvl="1">
              <a:spcBef>
                <a:spcPts val="450"/>
              </a:spcBef>
              <a:spcAft>
                <a:spcPts val="750"/>
              </a:spcAft>
            </a:pPr>
            <a:r>
              <a:rPr lang="nb-NO" sz="1600" dirty="0">
                <a:latin typeface="Inter"/>
              </a:rPr>
              <a:t>Mest brukt Stesolid </a:t>
            </a:r>
            <a:r>
              <a:rPr lang="nb-NO" sz="1600" dirty="0">
                <a:latin typeface="Inter"/>
                <a:sym typeface="Wingdings" panose="05000000000000000000" pitchFamily="2" charset="2"/>
              </a:rPr>
              <a:t> </a:t>
            </a:r>
            <a:r>
              <a:rPr lang="nb-NO" sz="1600" dirty="0" err="1">
                <a:latin typeface="Inter"/>
                <a:sym typeface="Wingdings" panose="05000000000000000000" pitchFamily="2" charset="2"/>
              </a:rPr>
              <a:t>Midazolam</a:t>
            </a:r>
            <a:endParaRPr lang="nb-NO" sz="1600" b="0" i="0" dirty="0">
              <a:effectLst/>
              <a:latin typeface="Inter"/>
            </a:endParaRPr>
          </a:p>
          <a:p>
            <a:pPr lvl="1">
              <a:spcBef>
                <a:spcPts val="450"/>
              </a:spcBef>
              <a:spcAft>
                <a:spcPts val="750"/>
              </a:spcAft>
            </a:pPr>
            <a:r>
              <a:rPr lang="nb-NO" sz="1600" dirty="0">
                <a:latin typeface="Inter"/>
              </a:rPr>
              <a:t>Avhengig av diagnose og symptomer kan det være økt tid til første dosen gis. </a:t>
            </a:r>
            <a:endParaRPr lang="nb-NO" dirty="0"/>
          </a:p>
        </p:txBody>
      </p:sp>
      <p:pic>
        <p:nvPicPr>
          <p:cNvPr id="4" name="Bilete 3">
            <a:extLst>
              <a:ext uri="{FF2B5EF4-FFF2-40B4-BE49-F238E27FC236}">
                <a16:creationId xmlns:a16="http://schemas.microsoft.com/office/drawing/2014/main" id="{E0CEC49C-DAB5-D3AB-618A-10FF485D0415}"/>
              </a:ext>
            </a:extLst>
          </p:cNvPr>
          <p:cNvPicPr>
            <a:picLocks noChangeAspect="1"/>
          </p:cNvPicPr>
          <p:nvPr/>
        </p:nvPicPr>
        <p:blipFill>
          <a:blip r:embed="rId2"/>
          <a:stretch>
            <a:fillRect/>
          </a:stretch>
        </p:blipFill>
        <p:spPr>
          <a:xfrm>
            <a:off x="1258302" y="3512950"/>
            <a:ext cx="2853175" cy="1597290"/>
          </a:xfrm>
          <a:prstGeom prst="rect">
            <a:avLst/>
          </a:prstGeom>
        </p:spPr>
      </p:pic>
    </p:spTree>
    <p:extLst>
      <p:ext uri="{BB962C8B-B14F-4D97-AF65-F5344CB8AC3E}">
        <p14:creationId xmlns:p14="http://schemas.microsoft.com/office/powerpoint/2010/main" val="35971375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4879EFC-8E62-4E00-973C-C45EE9EC67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06C09C54-7DD0-C40A-F3D0-91DA0529038B}"/>
              </a:ext>
            </a:extLst>
          </p:cNvPr>
          <p:cNvSpPr>
            <a:spLocks noGrp="1"/>
          </p:cNvSpPr>
          <p:nvPr>
            <p:ph type="title"/>
          </p:nvPr>
        </p:nvSpPr>
        <p:spPr>
          <a:xfrm>
            <a:off x="638881" y="457200"/>
            <a:ext cx="10909640" cy="1368614"/>
          </a:xfrm>
        </p:spPr>
        <p:txBody>
          <a:bodyPr vert="horz" lIns="91440" tIns="45720" rIns="91440" bIns="45720" rtlCol="0" anchor="ctr">
            <a:normAutofit/>
          </a:bodyPr>
          <a:lstStyle/>
          <a:p>
            <a:pPr algn="ctr"/>
            <a:r>
              <a:rPr lang="en-US" sz="6600"/>
              <a:t>Epilepsi- hva kan man gjøre?</a:t>
            </a:r>
          </a:p>
        </p:txBody>
      </p:sp>
      <p:sp>
        <p:nvSpPr>
          <p:cNvPr id="3" name="Plasshaldar for innhald 2">
            <a:extLst>
              <a:ext uri="{FF2B5EF4-FFF2-40B4-BE49-F238E27FC236}">
                <a16:creationId xmlns:a16="http://schemas.microsoft.com/office/drawing/2014/main" id="{22D8EAC9-5AD0-8073-761B-E38DCC76980E}"/>
              </a:ext>
            </a:extLst>
          </p:cNvPr>
          <p:cNvSpPr>
            <a:spLocks noGrp="1"/>
          </p:cNvSpPr>
          <p:nvPr>
            <p:ph idx="1"/>
          </p:nvPr>
        </p:nvSpPr>
        <p:spPr>
          <a:xfrm>
            <a:off x="638881" y="1922561"/>
            <a:ext cx="10909643" cy="552659"/>
          </a:xfrm>
        </p:spPr>
        <p:txBody>
          <a:bodyPr vert="horz" lIns="91440" tIns="45720" rIns="91440" bIns="45720" rtlCol="0" anchor="ctr">
            <a:normAutofit/>
          </a:bodyPr>
          <a:lstStyle/>
          <a:p>
            <a:pPr marL="0" indent="0" algn="ctr">
              <a:buNone/>
            </a:pPr>
            <a:r>
              <a:rPr lang="en-US" sz="2400"/>
              <a:t>Buccolam </a:t>
            </a:r>
          </a:p>
        </p:txBody>
      </p:sp>
      <p:sp>
        <p:nvSpPr>
          <p:cNvPr id="12" name="sketch line">
            <a:extLst>
              <a:ext uri="{FF2B5EF4-FFF2-40B4-BE49-F238E27FC236}">
                <a16:creationId xmlns:a16="http://schemas.microsoft.com/office/drawing/2014/main" id="{D6A9C53F-5F90-40A5-8C85-5412D39C8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0080" y="1850683"/>
            <a:ext cx="3291840" cy="18288"/>
          </a:xfrm>
          <a:custGeom>
            <a:avLst/>
            <a:gdLst>
              <a:gd name="connsiteX0" fmla="*/ 0 w 3291840"/>
              <a:gd name="connsiteY0" fmla="*/ 0 h 18288"/>
              <a:gd name="connsiteX1" fmla="*/ 658368 w 3291840"/>
              <a:gd name="connsiteY1" fmla="*/ 0 h 18288"/>
              <a:gd name="connsiteX2" fmla="*/ 1283818 w 3291840"/>
              <a:gd name="connsiteY2" fmla="*/ 0 h 18288"/>
              <a:gd name="connsiteX3" fmla="*/ 1909267 w 3291840"/>
              <a:gd name="connsiteY3" fmla="*/ 0 h 18288"/>
              <a:gd name="connsiteX4" fmla="*/ 2633472 w 3291840"/>
              <a:gd name="connsiteY4" fmla="*/ 0 h 18288"/>
              <a:gd name="connsiteX5" fmla="*/ 3291840 w 3291840"/>
              <a:gd name="connsiteY5" fmla="*/ 0 h 18288"/>
              <a:gd name="connsiteX6" fmla="*/ 3291840 w 3291840"/>
              <a:gd name="connsiteY6" fmla="*/ 18288 h 18288"/>
              <a:gd name="connsiteX7" fmla="*/ 2633472 w 3291840"/>
              <a:gd name="connsiteY7" fmla="*/ 18288 h 18288"/>
              <a:gd name="connsiteX8" fmla="*/ 2073859 w 3291840"/>
              <a:gd name="connsiteY8" fmla="*/ 18288 h 18288"/>
              <a:gd name="connsiteX9" fmla="*/ 1448410 w 3291840"/>
              <a:gd name="connsiteY9" fmla="*/ 18288 h 18288"/>
              <a:gd name="connsiteX10" fmla="*/ 822960 w 3291840"/>
              <a:gd name="connsiteY10" fmla="*/ 18288 h 18288"/>
              <a:gd name="connsiteX11" fmla="*/ 0 w 3291840"/>
              <a:gd name="connsiteY11" fmla="*/ 18288 h 18288"/>
              <a:gd name="connsiteX12" fmla="*/ 0 w 329184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91840" h="18288" fill="none" extrusionOk="0">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w="3291840" h="18288" stroke="0" extrusionOk="0">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xmln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Bilete 4">
            <a:extLst>
              <a:ext uri="{FF2B5EF4-FFF2-40B4-BE49-F238E27FC236}">
                <a16:creationId xmlns:a16="http://schemas.microsoft.com/office/drawing/2014/main" id="{50078966-D5CE-D758-9984-4D19E6717079}"/>
              </a:ext>
            </a:extLst>
          </p:cNvPr>
          <p:cNvPicPr>
            <a:picLocks noChangeAspect="1"/>
          </p:cNvPicPr>
          <p:nvPr/>
        </p:nvPicPr>
        <p:blipFill>
          <a:blip r:embed="rId2"/>
          <a:stretch>
            <a:fillRect/>
          </a:stretch>
        </p:blipFill>
        <p:spPr>
          <a:xfrm>
            <a:off x="1792722" y="2827900"/>
            <a:ext cx="7317087" cy="3109761"/>
          </a:xfrm>
          <a:prstGeom prst="rect">
            <a:avLst/>
          </a:prstGeom>
        </p:spPr>
      </p:pic>
    </p:spTree>
    <p:extLst>
      <p:ext uri="{BB962C8B-B14F-4D97-AF65-F5344CB8AC3E}">
        <p14:creationId xmlns:p14="http://schemas.microsoft.com/office/powerpoint/2010/main" val="28805147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3B6D943-E197-6BD7-707E-E9C4F07ECC6A}"/>
              </a:ext>
            </a:extLst>
          </p:cNvPr>
          <p:cNvSpPr>
            <a:spLocks noGrp="1"/>
          </p:cNvSpPr>
          <p:nvPr>
            <p:ph type="title"/>
          </p:nvPr>
        </p:nvSpPr>
        <p:spPr/>
        <p:txBody>
          <a:bodyPr/>
          <a:lstStyle/>
          <a:p>
            <a:r>
              <a:rPr lang="nb-NO" dirty="0"/>
              <a:t>Instruksjonsfilm:</a:t>
            </a:r>
          </a:p>
        </p:txBody>
      </p:sp>
      <p:sp>
        <p:nvSpPr>
          <p:cNvPr id="3" name="Plasshaldar for innhald 2">
            <a:extLst>
              <a:ext uri="{FF2B5EF4-FFF2-40B4-BE49-F238E27FC236}">
                <a16:creationId xmlns:a16="http://schemas.microsoft.com/office/drawing/2014/main" id="{D9EFEFA6-CCAC-8D50-09AB-1676FD2198FD}"/>
              </a:ext>
            </a:extLst>
          </p:cNvPr>
          <p:cNvSpPr>
            <a:spLocks noGrp="1"/>
          </p:cNvSpPr>
          <p:nvPr>
            <p:ph idx="1"/>
          </p:nvPr>
        </p:nvSpPr>
        <p:spPr/>
        <p:txBody>
          <a:bodyPr/>
          <a:lstStyle/>
          <a:p>
            <a:endParaRPr lang="nb-NO" dirty="0">
              <a:hlinkClick r:id="rId2"/>
            </a:endParaRPr>
          </a:p>
          <a:p>
            <a:endParaRPr lang="nb-NO" dirty="0">
              <a:hlinkClick r:id="rId2"/>
            </a:endParaRPr>
          </a:p>
          <a:p>
            <a:endParaRPr lang="nb-NO" dirty="0">
              <a:hlinkClick r:id="rId2"/>
            </a:endParaRPr>
          </a:p>
          <a:p>
            <a:pPr algn="ctr"/>
            <a:r>
              <a:rPr lang="nb-NO" dirty="0" err="1">
                <a:hlinkClick r:id="rId2"/>
              </a:rPr>
              <a:t>Buccolam</a:t>
            </a:r>
            <a:endParaRPr lang="nb-NO" dirty="0"/>
          </a:p>
        </p:txBody>
      </p:sp>
    </p:spTree>
    <p:extLst>
      <p:ext uri="{BB962C8B-B14F-4D97-AF65-F5344CB8AC3E}">
        <p14:creationId xmlns:p14="http://schemas.microsoft.com/office/powerpoint/2010/main" val="13094426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73A01916-FFA7-871B-C7B1-4680F7DB46DF}"/>
              </a:ext>
            </a:extLst>
          </p:cNvPr>
          <p:cNvSpPr>
            <a:spLocks noGrp="1"/>
          </p:cNvSpPr>
          <p:nvPr>
            <p:ph type="title"/>
          </p:nvPr>
        </p:nvSpPr>
        <p:spPr>
          <a:xfrm>
            <a:off x="630936" y="640080"/>
            <a:ext cx="4818888" cy="1481328"/>
          </a:xfrm>
        </p:spPr>
        <p:txBody>
          <a:bodyPr anchor="b">
            <a:normAutofit/>
          </a:bodyPr>
          <a:lstStyle/>
          <a:p>
            <a:r>
              <a:rPr lang="nb-NO" sz="4600"/>
              <a:t>Epilepsi- kjerneopplsyninger</a:t>
            </a:r>
          </a:p>
        </p:txBody>
      </p:sp>
      <p:sp>
        <p:nvSpPr>
          <p:cNvPr id="17"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sshaldar for innhald 2">
            <a:extLst>
              <a:ext uri="{FF2B5EF4-FFF2-40B4-BE49-F238E27FC236}">
                <a16:creationId xmlns:a16="http://schemas.microsoft.com/office/drawing/2014/main" id="{81C2EFC1-F8E9-D5E0-22C1-6A731B02C4BF}"/>
              </a:ext>
            </a:extLst>
          </p:cNvPr>
          <p:cNvSpPr>
            <a:spLocks noGrp="1"/>
          </p:cNvSpPr>
          <p:nvPr>
            <p:ph idx="1"/>
          </p:nvPr>
        </p:nvSpPr>
        <p:spPr>
          <a:xfrm>
            <a:off x="630936" y="2660904"/>
            <a:ext cx="4818888" cy="3547872"/>
          </a:xfrm>
        </p:spPr>
        <p:txBody>
          <a:bodyPr anchor="t">
            <a:normAutofit/>
          </a:bodyPr>
          <a:lstStyle/>
          <a:p>
            <a:r>
              <a:rPr lang="nb-NO" sz="2200"/>
              <a:t>Ved første- gangs krampeanfall; tenk på underliggende årsak: </a:t>
            </a:r>
            <a:endParaRPr lang="nb-NO" sz="2200" b="0" i="0">
              <a:effectLst/>
              <a:latin typeface="Figtree"/>
            </a:endParaRPr>
          </a:p>
          <a:p>
            <a:endParaRPr lang="nb-NO" sz="2200"/>
          </a:p>
        </p:txBody>
      </p:sp>
      <p:pic>
        <p:nvPicPr>
          <p:cNvPr id="4" name="Bilete 3">
            <a:extLst>
              <a:ext uri="{FF2B5EF4-FFF2-40B4-BE49-F238E27FC236}">
                <a16:creationId xmlns:a16="http://schemas.microsoft.com/office/drawing/2014/main" id="{A17FC4A4-8B4A-E08F-E7CE-05C1AC5AD140}"/>
              </a:ext>
            </a:extLst>
          </p:cNvPr>
          <p:cNvPicPr>
            <a:picLocks noChangeAspect="1"/>
          </p:cNvPicPr>
          <p:nvPr/>
        </p:nvPicPr>
        <p:blipFill>
          <a:blip r:embed="rId3"/>
          <a:stretch>
            <a:fillRect/>
          </a:stretch>
        </p:blipFill>
        <p:spPr>
          <a:xfrm>
            <a:off x="6099048" y="1061173"/>
            <a:ext cx="5458968" cy="4816514"/>
          </a:xfrm>
          <a:prstGeom prst="rect">
            <a:avLst/>
          </a:prstGeom>
        </p:spPr>
      </p:pic>
    </p:spTree>
    <p:extLst>
      <p:ext uri="{BB962C8B-B14F-4D97-AF65-F5344CB8AC3E}">
        <p14:creationId xmlns:p14="http://schemas.microsoft.com/office/powerpoint/2010/main" val="7711620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1B2CB8C4-53EF-FD22-7AF9-8E1925FBC5AE}"/>
              </a:ext>
            </a:extLst>
          </p:cNvPr>
          <p:cNvSpPr>
            <a:spLocks noGrp="1"/>
          </p:cNvSpPr>
          <p:nvPr>
            <p:ph type="title"/>
          </p:nvPr>
        </p:nvSpPr>
        <p:spPr>
          <a:xfrm>
            <a:off x="841248" y="548640"/>
            <a:ext cx="3600860" cy="5431536"/>
          </a:xfrm>
        </p:spPr>
        <p:txBody>
          <a:bodyPr>
            <a:normAutofit/>
          </a:bodyPr>
          <a:lstStyle/>
          <a:p>
            <a:r>
              <a:rPr lang="nb-NO" sz="5400"/>
              <a:t>Epilepsi- hva kan man gjøre?</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sshaldar for innhald 2">
            <a:extLst>
              <a:ext uri="{FF2B5EF4-FFF2-40B4-BE49-F238E27FC236}">
                <a16:creationId xmlns:a16="http://schemas.microsoft.com/office/drawing/2014/main" id="{9972F926-8F59-9F20-CCB9-56A4F1BE40F0}"/>
              </a:ext>
            </a:extLst>
          </p:cNvPr>
          <p:cNvSpPr>
            <a:spLocks noGrp="1"/>
          </p:cNvSpPr>
          <p:nvPr>
            <p:ph idx="1"/>
          </p:nvPr>
        </p:nvSpPr>
        <p:spPr>
          <a:xfrm>
            <a:off x="5126418" y="552091"/>
            <a:ext cx="6224335" cy="5431536"/>
          </a:xfrm>
        </p:spPr>
        <p:txBody>
          <a:bodyPr anchor="ctr">
            <a:normAutofit/>
          </a:bodyPr>
          <a:lstStyle/>
          <a:p>
            <a:r>
              <a:rPr lang="nb-NO" sz="2200" dirty="0"/>
              <a:t>Når ringer man 113?</a:t>
            </a:r>
          </a:p>
          <a:p>
            <a:endParaRPr lang="nb-NO" sz="2200" dirty="0"/>
          </a:p>
          <a:p>
            <a:pPr>
              <a:spcBef>
                <a:spcPts val="450"/>
              </a:spcBef>
              <a:spcAft>
                <a:spcPts val="750"/>
              </a:spcAft>
              <a:buFont typeface="Arial" panose="020B0604020202020204" pitchFamily="34" charset="0"/>
              <a:buChar char="•"/>
            </a:pPr>
            <a:r>
              <a:rPr lang="nb-NO" sz="2200" b="1" i="0" dirty="0">
                <a:effectLst/>
                <a:latin typeface="Inter"/>
              </a:rPr>
              <a:t>Innleggelse? </a:t>
            </a:r>
          </a:p>
          <a:p>
            <a:pPr>
              <a:spcBef>
                <a:spcPts val="450"/>
              </a:spcBef>
              <a:spcAft>
                <a:spcPts val="750"/>
              </a:spcAft>
              <a:buFont typeface="Arial" panose="020B0604020202020204" pitchFamily="34" charset="0"/>
              <a:buChar char="•"/>
            </a:pPr>
            <a:r>
              <a:rPr lang="nb-NO" sz="2200" b="0" i="0" dirty="0">
                <a:effectLst/>
                <a:latin typeface="Inter"/>
              </a:rPr>
              <a:t>Kjent epilepsi? Dersom gjentatte anfall, anfall uten full restitusjon eller ved mistanke om abstinens, traume, intoksikasjon, hypoksi, infeksjon eller ikke-korrigert metabolsk forstyrrelse: ring 113.</a:t>
            </a:r>
          </a:p>
          <a:p>
            <a:pPr>
              <a:spcBef>
                <a:spcPts val="450"/>
              </a:spcBef>
              <a:spcAft>
                <a:spcPts val="750"/>
              </a:spcAft>
              <a:buFont typeface="Arial" panose="020B0604020202020204" pitchFamily="34" charset="0"/>
              <a:buChar char="•"/>
            </a:pPr>
            <a:r>
              <a:rPr lang="nb-NO" sz="2200" b="1" dirty="0">
                <a:latin typeface="Inter"/>
              </a:rPr>
              <a:t>Første gangs anfall</a:t>
            </a:r>
            <a:r>
              <a:rPr lang="nb-NO" sz="2200" b="0" i="0" dirty="0">
                <a:effectLst/>
                <a:latin typeface="Inter"/>
              </a:rPr>
              <a:t> av kort varighet med full restitusjon og der det ikke er mistanke om bakenforliggende årsak som trenger akutt innleggelse: henvisning nevrolog.</a:t>
            </a:r>
          </a:p>
          <a:p>
            <a:endParaRPr lang="nb-NO" sz="2200" dirty="0"/>
          </a:p>
          <a:p>
            <a:endParaRPr lang="nb-NO" sz="2200" dirty="0"/>
          </a:p>
        </p:txBody>
      </p:sp>
    </p:spTree>
    <p:extLst>
      <p:ext uri="{BB962C8B-B14F-4D97-AF65-F5344CB8AC3E}">
        <p14:creationId xmlns:p14="http://schemas.microsoft.com/office/powerpoint/2010/main" val="34591109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9CA80BE-4BE4-85AE-FB4C-A3269AAC1729}"/>
              </a:ext>
            </a:extLst>
          </p:cNvPr>
          <p:cNvSpPr>
            <a:spLocks noGrp="1"/>
          </p:cNvSpPr>
          <p:nvPr>
            <p:ph type="title"/>
          </p:nvPr>
        </p:nvSpPr>
        <p:spPr/>
        <p:txBody>
          <a:bodyPr/>
          <a:lstStyle/>
          <a:p>
            <a:r>
              <a:rPr lang="nb-NO" dirty="0"/>
              <a:t>Epilepsi- spørsmål?</a:t>
            </a:r>
          </a:p>
        </p:txBody>
      </p:sp>
      <p:sp>
        <p:nvSpPr>
          <p:cNvPr id="3" name="Plasshaldar for innhald 2">
            <a:extLst>
              <a:ext uri="{FF2B5EF4-FFF2-40B4-BE49-F238E27FC236}">
                <a16:creationId xmlns:a16="http://schemas.microsoft.com/office/drawing/2014/main" id="{17CA0CB2-F6FF-2E5D-BF91-BAF5C2409BA2}"/>
              </a:ext>
            </a:extLst>
          </p:cNvPr>
          <p:cNvSpPr>
            <a:spLocks noGrp="1"/>
          </p:cNvSpPr>
          <p:nvPr>
            <p:ph idx="1"/>
          </p:nvPr>
        </p:nvSpPr>
        <p:spPr/>
        <p:txBody>
          <a:bodyPr/>
          <a:lstStyle/>
          <a:p>
            <a:endParaRPr lang="nb-NO"/>
          </a:p>
        </p:txBody>
      </p:sp>
    </p:spTree>
    <p:extLst>
      <p:ext uri="{BB962C8B-B14F-4D97-AF65-F5344CB8AC3E}">
        <p14:creationId xmlns:p14="http://schemas.microsoft.com/office/powerpoint/2010/main" val="25112105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7A564D2-A01B-F869-2A72-A30C7E8635F2}"/>
              </a:ext>
            </a:extLst>
          </p:cNvPr>
          <p:cNvSpPr>
            <a:spLocks noGrp="1"/>
          </p:cNvSpPr>
          <p:nvPr>
            <p:ph type="title"/>
          </p:nvPr>
        </p:nvSpPr>
        <p:spPr/>
        <p:txBody>
          <a:bodyPr/>
          <a:lstStyle/>
          <a:p>
            <a:r>
              <a:rPr lang="nb-NO" dirty="0"/>
              <a:t>Kilder</a:t>
            </a:r>
          </a:p>
        </p:txBody>
      </p:sp>
      <p:sp>
        <p:nvSpPr>
          <p:cNvPr id="3" name="Plasshaldar for innhald 2">
            <a:extLst>
              <a:ext uri="{FF2B5EF4-FFF2-40B4-BE49-F238E27FC236}">
                <a16:creationId xmlns:a16="http://schemas.microsoft.com/office/drawing/2014/main" id="{74E047B3-2417-6E41-BF5F-25BC136C9796}"/>
              </a:ext>
            </a:extLst>
          </p:cNvPr>
          <p:cNvSpPr>
            <a:spLocks noGrp="1"/>
          </p:cNvSpPr>
          <p:nvPr>
            <p:ph idx="1"/>
          </p:nvPr>
        </p:nvSpPr>
        <p:spPr/>
        <p:txBody>
          <a:bodyPr/>
          <a:lstStyle/>
          <a:p>
            <a:r>
              <a:rPr lang="nb-NO" dirty="0">
                <a:hlinkClick r:id="rId2"/>
              </a:rPr>
              <a:t>Hjerneslag </a:t>
            </a:r>
            <a:r>
              <a:rPr lang="nb-NO" dirty="0">
                <a:hlinkClick r:id="rId3"/>
              </a:rPr>
              <a:t>–</a:t>
            </a:r>
            <a:r>
              <a:rPr lang="nb-NO" dirty="0">
                <a:hlinkClick r:id="rId2"/>
              </a:rPr>
              <a:t> Helsedirektoratet</a:t>
            </a:r>
            <a:endParaRPr lang="nb-NO" dirty="0"/>
          </a:p>
          <a:p>
            <a:r>
              <a:rPr lang="nb-NO" dirty="0">
                <a:hlinkClick r:id="rId4"/>
              </a:rPr>
              <a:t>Hjerneslag og TIA - NEL - Norsk Elektronisk Legehåndbok</a:t>
            </a:r>
            <a:endParaRPr lang="nb-NO" dirty="0">
              <a:hlinkClick r:id="rId3"/>
            </a:endParaRPr>
          </a:p>
          <a:p>
            <a:r>
              <a:rPr lang="nb-NO" dirty="0">
                <a:hlinkClick r:id="rId3"/>
              </a:rPr>
              <a:t>Hjerneslag | LVH</a:t>
            </a:r>
            <a:endParaRPr lang="nb-NO" dirty="0">
              <a:hlinkClick r:id="rId5"/>
            </a:endParaRPr>
          </a:p>
          <a:p>
            <a:r>
              <a:rPr lang="nb-NO" dirty="0">
                <a:hlinkClick r:id="rId6"/>
              </a:rPr>
              <a:t>Epilepsi hos voksne - NEL - Norsk Elektronisk Legehåndbok</a:t>
            </a:r>
            <a:endParaRPr lang="nb-NO" dirty="0">
              <a:hlinkClick r:id="rId5"/>
            </a:endParaRPr>
          </a:p>
          <a:p>
            <a:r>
              <a:rPr lang="nb-NO" dirty="0">
                <a:hlinkClick r:id="rId5"/>
              </a:rPr>
              <a:t>Krampeanfall | LVH</a:t>
            </a:r>
            <a:endParaRPr lang="nb-NO" dirty="0"/>
          </a:p>
          <a:p>
            <a:r>
              <a:rPr lang="nb-NO" dirty="0">
                <a:hlinkClick r:id="rId7"/>
              </a:rPr>
              <a:t>Benzodiazepiner i epilepsibehandling | Tidsskrift for Den norske legeforening</a:t>
            </a:r>
            <a:endParaRPr lang="nb-NO" dirty="0"/>
          </a:p>
          <a:p>
            <a:r>
              <a:rPr lang="nb-NO" dirty="0">
                <a:hlinkClick r:id="rId8"/>
              </a:rPr>
              <a:t>Nasjonalt kompetansesenter for sjeldne epilepsirelaterte diagnoser - Oslo universitetssykehus HF</a:t>
            </a:r>
            <a:endParaRPr lang="nb-NO" dirty="0"/>
          </a:p>
        </p:txBody>
      </p:sp>
    </p:spTree>
    <p:extLst>
      <p:ext uri="{BB962C8B-B14F-4D97-AF65-F5344CB8AC3E}">
        <p14:creationId xmlns:p14="http://schemas.microsoft.com/office/powerpoint/2010/main" val="24373626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3" name="Rectangle 1032">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0039DE23-D00A-AE07-3B26-BCEC16B48159}"/>
              </a:ext>
            </a:extLst>
          </p:cNvPr>
          <p:cNvSpPr>
            <a:spLocks noGrp="1"/>
          </p:cNvSpPr>
          <p:nvPr>
            <p:ph type="title"/>
          </p:nvPr>
        </p:nvSpPr>
        <p:spPr>
          <a:xfrm>
            <a:off x="640080" y="325369"/>
            <a:ext cx="4368602" cy="1956841"/>
          </a:xfrm>
        </p:spPr>
        <p:txBody>
          <a:bodyPr anchor="b">
            <a:normAutofit/>
          </a:bodyPr>
          <a:lstStyle/>
          <a:p>
            <a:r>
              <a:rPr lang="nb-NO" sz="3800"/>
              <a:t>Hjerneslag- blodårer som egner seg for trombektomi</a:t>
            </a:r>
          </a:p>
        </p:txBody>
      </p:sp>
      <p:sp>
        <p:nvSpPr>
          <p:cNvPr id="1035"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xmln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0" name="Content Placeholder 1029">
            <a:extLst>
              <a:ext uri="{FF2B5EF4-FFF2-40B4-BE49-F238E27FC236}">
                <a16:creationId xmlns:a16="http://schemas.microsoft.com/office/drawing/2014/main" id="{7394A6F8-95FA-D35B-C86A-1E468F14D626}"/>
              </a:ext>
            </a:extLst>
          </p:cNvPr>
          <p:cNvSpPr>
            <a:spLocks noGrp="1"/>
          </p:cNvSpPr>
          <p:nvPr>
            <p:ph idx="1"/>
          </p:nvPr>
        </p:nvSpPr>
        <p:spPr>
          <a:xfrm>
            <a:off x="640080" y="2872899"/>
            <a:ext cx="4243589" cy="3320668"/>
          </a:xfrm>
        </p:spPr>
        <p:txBody>
          <a:bodyPr>
            <a:normAutofit/>
          </a:bodyPr>
          <a:lstStyle/>
          <a:p>
            <a:r>
              <a:rPr lang="nb-NO" sz="1600" b="0" i="0" dirty="0">
                <a:effectLst/>
                <a:latin typeface="Figtree"/>
              </a:rPr>
              <a:t>Ved iskemisk hjerneslag forårsaket av okklusjon i en proksimal arterie i fremre kretsløp, er det god dokumentasjon for at </a:t>
            </a:r>
            <a:r>
              <a:rPr lang="nb-NO" sz="1600" b="0" i="0" dirty="0" err="1">
                <a:effectLst/>
                <a:latin typeface="Figtree"/>
              </a:rPr>
              <a:t>intra</a:t>
            </a:r>
            <a:r>
              <a:rPr lang="nb-NO" sz="1600" b="0" i="0" dirty="0">
                <a:effectLst/>
                <a:latin typeface="Figtree"/>
              </a:rPr>
              <a:t>-arteriell </a:t>
            </a:r>
            <a:r>
              <a:rPr lang="nb-NO" sz="1600" b="0" i="0" dirty="0" err="1">
                <a:effectLst/>
                <a:latin typeface="Figtree"/>
              </a:rPr>
              <a:t>trombektomi</a:t>
            </a:r>
            <a:r>
              <a:rPr lang="nb-NO" sz="1600" b="0" i="0" dirty="0">
                <a:effectLst/>
                <a:latin typeface="Figtree"/>
              </a:rPr>
              <a:t> (innen 6 timer fra symptomdebut) </a:t>
            </a:r>
            <a:r>
              <a:rPr lang="nb-NO" sz="1600" b="1" i="0" dirty="0">
                <a:effectLst/>
                <a:latin typeface="Figtree"/>
              </a:rPr>
              <a:t>i tillegg til</a:t>
            </a:r>
            <a:r>
              <a:rPr lang="nb-NO" sz="1600" b="0" i="0" dirty="0">
                <a:effectLst/>
                <a:latin typeface="Figtree"/>
              </a:rPr>
              <a:t> vanlig behandling, medfører bedre resultatet enn vanlig behandling. </a:t>
            </a:r>
            <a:endParaRPr lang="en-US" sz="2200" dirty="0"/>
          </a:p>
        </p:txBody>
      </p:sp>
      <p:pic>
        <p:nvPicPr>
          <p:cNvPr id="1026" name="Picture 2">
            <a:extLst>
              <a:ext uri="{FF2B5EF4-FFF2-40B4-BE49-F238E27FC236}">
                <a16:creationId xmlns:a16="http://schemas.microsoft.com/office/drawing/2014/main" id="{B6FCEEEC-FAF1-1E8A-84B5-861464DA67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5287"/>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46820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1FA9183-CD38-43C4-AB8E-E7F5C8DB5CC6}"/>
              </a:ext>
            </a:extLst>
          </p:cNvPr>
          <p:cNvSpPr>
            <a:spLocks noGrp="1"/>
          </p:cNvSpPr>
          <p:nvPr>
            <p:ph type="title"/>
          </p:nvPr>
        </p:nvSpPr>
        <p:spPr/>
        <p:txBody>
          <a:bodyPr/>
          <a:lstStyle/>
          <a:p>
            <a:endParaRPr lang="nb-NO"/>
          </a:p>
        </p:txBody>
      </p:sp>
      <p:sp>
        <p:nvSpPr>
          <p:cNvPr id="3" name="Plasshaldar for innhald 2">
            <a:extLst>
              <a:ext uri="{FF2B5EF4-FFF2-40B4-BE49-F238E27FC236}">
                <a16:creationId xmlns:a16="http://schemas.microsoft.com/office/drawing/2014/main" id="{D9D50F7E-B1A4-309F-1350-1EDC2E0EB0A9}"/>
              </a:ext>
            </a:extLst>
          </p:cNvPr>
          <p:cNvSpPr>
            <a:spLocks noGrp="1"/>
          </p:cNvSpPr>
          <p:nvPr>
            <p:ph idx="1"/>
          </p:nvPr>
        </p:nvSpPr>
        <p:spPr/>
        <p:txBody>
          <a:bodyPr/>
          <a:lstStyle/>
          <a:p>
            <a:endParaRPr lang="nb-NO"/>
          </a:p>
        </p:txBody>
      </p:sp>
      <p:pic>
        <p:nvPicPr>
          <p:cNvPr id="2050" name="Picture 2">
            <a:extLst>
              <a:ext uri="{FF2B5EF4-FFF2-40B4-BE49-F238E27FC236}">
                <a16:creationId xmlns:a16="http://schemas.microsoft.com/office/drawing/2014/main" id="{A52AE9B9-6BD2-B878-0979-56F3BBD1F0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4775"/>
            <a:ext cx="12192000" cy="6648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1773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18068743-CC14-038E-E356-60E588A387D4}"/>
              </a:ext>
            </a:extLst>
          </p:cNvPr>
          <p:cNvSpPr>
            <a:spLocks noGrp="1"/>
          </p:cNvSpPr>
          <p:nvPr>
            <p:ph type="title"/>
          </p:nvPr>
        </p:nvSpPr>
        <p:spPr>
          <a:xfrm>
            <a:off x="841248" y="548640"/>
            <a:ext cx="3600860" cy="5431536"/>
          </a:xfrm>
        </p:spPr>
        <p:txBody>
          <a:bodyPr>
            <a:normAutofit/>
          </a:bodyPr>
          <a:lstStyle/>
          <a:p>
            <a:r>
              <a:rPr lang="nb-NO" sz="3400" dirty="0"/>
              <a:t>Epilepsi- kjerneopplysninger</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sshaldar for innhald 2">
            <a:extLst>
              <a:ext uri="{FF2B5EF4-FFF2-40B4-BE49-F238E27FC236}">
                <a16:creationId xmlns:a16="http://schemas.microsoft.com/office/drawing/2014/main" id="{5AC0581F-3B08-3BD0-D758-2422867CBEF9}"/>
              </a:ext>
            </a:extLst>
          </p:cNvPr>
          <p:cNvSpPr>
            <a:spLocks noGrp="1"/>
          </p:cNvSpPr>
          <p:nvPr>
            <p:ph idx="1"/>
          </p:nvPr>
        </p:nvSpPr>
        <p:spPr>
          <a:xfrm>
            <a:off x="5126418" y="552091"/>
            <a:ext cx="6224335" cy="5431536"/>
          </a:xfrm>
        </p:spPr>
        <p:txBody>
          <a:bodyPr anchor="ctr">
            <a:normAutofit/>
          </a:bodyPr>
          <a:lstStyle/>
          <a:p>
            <a:r>
              <a:rPr lang="nb-NO" sz="1400" b="1" i="0" dirty="0">
                <a:effectLst/>
                <a:latin typeface="Figtree"/>
              </a:rPr>
              <a:t>Symptomer:</a:t>
            </a:r>
          </a:p>
          <a:p>
            <a:pPr>
              <a:spcAft>
                <a:spcPts val="1200"/>
              </a:spcAft>
            </a:pPr>
            <a:r>
              <a:rPr lang="nb-NO" sz="1400" b="0" i="0" dirty="0">
                <a:effectLst/>
                <a:latin typeface="Figtree"/>
              </a:rPr>
              <a:t>Epileptiske anfall. Det finnes mange anfallsformer, ikke bare store krampeanfall! Utformingen avhenger av hvor i hjernen anfallene starter. Vanligst er fokale anfall med bevart eller redusert bevissthet. Disse anfallene kan av og til utvikle seg til store krampeanfall, kalt tonisk-kloniske anfall. Slike krampeanfall kan også opptre alene, uten fokal start. Det finnes dessuten mindre generaliserte anfall uten kramper, for eksempel kan barn ha korte fjernhetsanfall, kalt </a:t>
            </a:r>
            <a:r>
              <a:rPr lang="nb-NO" sz="1400" b="0" i="0" dirty="0" err="1">
                <a:effectLst/>
                <a:latin typeface="Figtree"/>
              </a:rPr>
              <a:t>absenser</a:t>
            </a:r>
            <a:r>
              <a:rPr lang="nb-NO" sz="1400" b="0" i="0" dirty="0">
                <a:effectLst/>
                <a:latin typeface="Figtree"/>
              </a:rPr>
              <a:t>.</a:t>
            </a:r>
          </a:p>
          <a:p>
            <a:r>
              <a:rPr lang="nb-NO" sz="1400" b="1" i="0" dirty="0">
                <a:effectLst/>
                <a:latin typeface="Figtree"/>
              </a:rPr>
              <a:t>Funn:</a:t>
            </a:r>
          </a:p>
          <a:p>
            <a:pPr>
              <a:spcAft>
                <a:spcPts val="1200"/>
              </a:spcAft>
            </a:pPr>
            <a:r>
              <a:rPr lang="nb-NO" sz="1400" b="0" i="0" dirty="0">
                <a:effectLst/>
                <a:latin typeface="Figtree"/>
              </a:rPr>
              <a:t>Klinisk undersøkelse utenom anfall kan avdekke nevrologiske utfall, men er som oftest normal.</a:t>
            </a:r>
          </a:p>
          <a:p>
            <a:r>
              <a:rPr lang="nb-NO" sz="1400" b="1" i="0" dirty="0">
                <a:effectLst/>
                <a:latin typeface="Figtree"/>
              </a:rPr>
              <a:t>Diagnostikk:</a:t>
            </a:r>
          </a:p>
          <a:p>
            <a:pPr>
              <a:spcAft>
                <a:spcPts val="1200"/>
              </a:spcAft>
            </a:pPr>
            <a:r>
              <a:rPr lang="nb-NO" sz="1400" b="0" i="0" dirty="0">
                <a:effectLst/>
                <a:latin typeface="Figtree"/>
              </a:rPr>
              <a:t>Grundig anfallsanamnese (både pasient og pårørende). Blodprøver, EEG, cerebral MR og EKG. Ev. </a:t>
            </a:r>
            <a:r>
              <a:rPr lang="nb-NO" sz="1400" b="0" i="0" dirty="0" err="1">
                <a:effectLst/>
                <a:latin typeface="Figtree"/>
              </a:rPr>
              <a:t>nevropsykologisk</a:t>
            </a:r>
            <a:r>
              <a:rPr lang="nb-NO" sz="1400" b="0" i="0" dirty="0">
                <a:effectLst/>
                <a:latin typeface="Figtree"/>
              </a:rPr>
              <a:t> testing, genetiske tester og funksjonsundersøkelser hos spesialist.</a:t>
            </a:r>
          </a:p>
          <a:p>
            <a:r>
              <a:rPr lang="nb-NO" sz="1400" b="1" i="0" dirty="0">
                <a:effectLst/>
                <a:latin typeface="Figtree"/>
              </a:rPr>
              <a:t>Behandling:</a:t>
            </a:r>
          </a:p>
          <a:p>
            <a:pPr>
              <a:spcAft>
                <a:spcPts val="1200"/>
              </a:spcAft>
            </a:pPr>
            <a:r>
              <a:rPr lang="nb-NO" sz="1400" b="0" i="0" dirty="0">
                <a:effectLst/>
                <a:latin typeface="Figtree"/>
              </a:rPr>
              <a:t>Behandlingen består av informasjon, veiledning, medikamentell behandling, forebygging av bivirkninger, rehabilitering. Ved særlig alvorlige tilfeller kan man vurdere kirurgi, </a:t>
            </a:r>
            <a:r>
              <a:rPr lang="nb-NO" sz="1400" b="0" i="0" dirty="0" err="1">
                <a:effectLst/>
                <a:latin typeface="Figtree"/>
              </a:rPr>
              <a:t>nervus</a:t>
            </a:r>
            <a:r>
              <a:rPr lang="nb-NO" sz="1400" b="0" i="0" dirty="0">
                <a:effectLst/>
                <a:latin typeface="Figtree"/>
              </a:rPr>
              <a:t> </a:t>
            </a:r>
            <a:r>
              <a:rPr lang="nb-NO" sz="1400" b="0" i="0" dirty="0" err="1">
                <a:effectLst/>
                <a:latin typeface="Figtree"/>
              </a:rPr>
              <a:t>vagusstimulering</a:t>
            </a:r>
            <a:r>
              <a:rPr lang="nb-NO" sz="1400" b="0" i="0" dirty="0">
                <a:effectLst/>
                <a:latin typeface="Figtree"/>
              </a:rPr>
              <a:t> eller </a:t>
            </a:r>
            <a:r>
              <a:rPr lang="nb-NO" sz="1400" b="0" i="0" dirty="0" err="1">
                <a:effectLst/>
                <a:latin typeface="Figtree"/>
              </a:rPr>
              <a:t>ketogen</a:t>
            </a:r>
            <a:r>
              <a:rPr lang="nb-NO" sz="1400" b="0" i="0" dirty="0">
                <a:effectLst/>
                <a:latin typeface="Figtree"/>
              </a:rPr>
              <a:t> diett. </a:t>
            </a:r>
          </a:p>
          <a:p>
            <a:endParaRPr lang="nb-NO" sz="1400" dirty="0"/>
          </a:p>
        </p:txBody>
      </p:sp>
    </p:spTree>
    <p:extLst>
      <p:ext uri="{BB962C8B-B14F-4D97-AF65-F5344CB8AC3E}">
        <p14:creationId xmlns:p14="http://schemas.microsoft.com/office/powerpoint/2010/main" val="4289600362"/>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870</TotalTime>
  <Words>2620</Words>
  <Application>Microsoft Office PowerPoint</Application>
  <PresentationFormat>Widescreen</PresentationFormat>
  <Paragraphs>246</Paragraphs>
  <Slides>36</Slides>
  <Notes>17</Notes>
  <HiddenSlides>0</HiddenSlides>
  <MMClips>0</MMClips>
  <ScaleCrop>false</ScaleCrop>
  <HeadingPairs>
    <vt:vector size="6" baseType="variant">
      <vt:variant>
        <vt:lpstr>Brukte skrifter</vt:lpstr>
      </vt:variant>
      <vt:variant>
        <vt:i4>9</vt:i4>
      </vt:variant>
      <vt:variant>
        <vt:lpstr>Tema</vt:lpstr>
      </vt:variant>
      <vt:variant>
        <vt:i4>1</vt:i4>
      </vt:variant>
      <vt:variant>
        <vt:lpstr>Lysbildetitler</vt:lpstr>
      </vt:variant>
      <vt:variant>
        <vt:i4>36</vt:i4>
      </vt:variant>
    </vt:vector>
  </HeadingPairs>
  <TitlesOfParts>
    <vt:vector size="46" baseType="lpstr">
      <vt:lpstr>Aptos</vt:lpstr>
      <vt:lpstr>Aptos Display</vt:lpstr>
      <vt:lpstr>Arial</vt:lpstr>
      <vt:lpstr>Calibri</vt:lpstr>
      <vt:lpstr>Courier New</vt:lpstr>
      <vt:lpstr>Figtree</vt:lpstr>
      <vt:lpstr>Inter</vt:lpstr>
      <vt:lpstr>Times New Roman</vt:lpstr>
      <vt:lpstr>Wingdings</vt:lpstr>
      <vt:lpstr>Office-tema</vt:lpstr>
      <vt:lpstr>PowerPoint-presentasjon</vt:lpstr>
      <vt:lpstr>PowerPoint-presentasjon</vt:lpstr>
      <vt:lpstr>Hjerneslag og epilepsi</vt:lpstr>
      <vt:lpstr>Innhold</vt:lpstr>
      <vt:lpstr>Hjerneslag- kjerneopplysninger</vt:lpstr>
      <vt:lpstr>Hjerneslag- kjerneopplysninger</vt:lpstr>
      <vt:lpstr>Hjerneslag- kjerneopplysninger</vt:lpstr>
      <vt:lpstr>PowerPoint-presentasjon</vt:lpstr>
      <vt:lpstr>Hjerneslag- kjerneopplysninger</vt:lpstr>
      <vt:lpstr>Hjerneslag-  Hva skjer inn i hjernen?</vt:lpstr>
      <vt:lpstr>Hjerneslag- fremre kretsløp</vt:lpstr>
      <vt:lpstr>Hjerneslag –  bakre kretsløp</vt:lpstr>
      <vt:lpstr>Hjerneslag- hvordan kjenne igjen?</vt:lpstr>
      <vt:lpstr>Hjerneslag- Hvordan kjenne igjen? </vt:lpstr>
      <vt:lpstr>Hjerneslag- hva kan man gjøre?</vt:lpstr>
      <vt:lpstr>Kontraindikasjoner for trombolysebehandling</vt:lpstr>
      <vt:lpstr>Spørsmål?</vt:lpstr>
      <vt:lpstr>Epilepsi- kjerneopplysninger</vt:lpstr>
      <vt:lpstr>Epilepsi- kjerneopplysninger</vt:lpstr>
      <vt:lpstr>Epilepsi- hva skjer inn i hjernen</vt:lpstr>
      <vt:lpstr>Epilepsi- fokale vs generaliserte anfall</vt:lpstr>
      <vt:lpstr>Epilepsi-  fokale anfall</vt:lpstr>
      <vt:lpstr>Epilepsi- generaliserte anfall</vt:lpstr>
      <vt:lpstr>Epilepsi- generaliserte anfall</vt:lpstr>
      <vt:lpstr>Epilepsi- hva kan man gjøre?</vt:lpstr>
      <vt:lpstr>Epilepsi- hva kan man gjøre?</vt:lpstr>
      <vt:lpstr>Epilepsi- hva kan man gjøre?</vt:lpstr>
      <vt:lpstr>Epilepsi- hva kan man gjøre?</vt:lpstr>
      <vt:lpstr>Instruksjonsfilm:</vt:lpstr>
      <vt:lpstr>Epilepsi- kjerneopplsyninger</vt:lpstr>
      <vt:lpstr>Epilepsi- hva kan man gjøre?</vt:lpstr>
      <vt:lpstr>Epilepsi- spørsmål?</vt:lpstr>
      <vt:lpstr>Kilder</vt:lpstr>
      <vt:lpstr>Hjerneslag- blodårer som egner seg for trombektomi</vt:lpstr>
      <vt:lpstr>PowerPoint-presentasjon</vt:lpstr>
      <vt:lpstr>Epilepsi- kjerneopplysninger</vt:lpstr>
    </vt:vector>
  </TitlesOfParts>
  <Company>VTDS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Hanne-Marij Nikkels</dc:creator>
  <cp:lastModifiedBy>Hanne-Marij Nikkels</cp:lastModifiedBy>
  <cp:revision>2</cp:revision>
  <dcterms:created xsi:type="dcterms:W3CDTF">2025-01-04T20:51:45Z</dcterms:created>
  <dcterms:modified xsi:type="dcterms:W3CDTF">2025-01-09T11:03:38Z</dcterms:modified>
</cp:coreProperties>
</file>